
<file path=[Content_Types].xml><?xml version="1.0" encoding="utf-8"?>
<Types xmlns="http://schemas.openxmlformats.org/package/2006/content-types">
  <Default Extension="png" ContentType="image/png"/>
  <Default Extension="m4a" ContentType="audio/mp4"/>
  <Default Extension="emf" ContentType="image/x-emf"/>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61" r:id="rId1"/>
  </p:sldMasterIdLst>
  <p:sldIdLst>
    <p:sldId id="256" r:id="rId2"/>
    <p:sldId id="258" r:id="rId3"/>
    <p:sldId id="260" r:id="rId4"/>
    <p:sldId id="308" r:id="rId5"/>
    <p:sldId id="312" r:id="rId6"/>
    <p:sldId id="311" r:id="rId7"/>
    <p:sldId id="310" r:id="rId8"/>
    <p:sldId id="309" r:id="rId9"/>
    <p:sldId id="313" r:id="rId10"/>
    <p:sldId id="314" r:id="rId11"/>
    <p:sldId id="294" r:id="rId12"/>
    <p:sldId id="325" r:id="rId13"/>
    <p:sldId id="355" r:id="rId14"/>
    <p:sldId id="357" r:id="rId15"/>
    <p:sldId id="356" r:id="rId16"/>
    <p:sldId id="343" r:id="rId17"/>
    <p:sldId id="327" r:id="rId18"/>
    <p:sldId id="326" r:id="rId19"/>
    <p:sldId id="264" r:id="rId20"/>
    <p:sldId id="358" r:id="rId21"/>
    <p:sldId id="265" r:id="rId22"/>
    <p:sldId id="315" r:id="rId23"/>
    <p:sldId id="263" r:id="rId24"/>
    <p:sldId id="266" r:id="rId25"/>
    <p:sldId id="268" r:id="rId26"/>
    <p:sldId id="403" r:id="rId27"/>
    <p:sldId id="269" r:id="rId28"/>
    <p:sldId id="272" r:id="rId29"/>
    <p:sldId id="359" r:id="rId30"/>
    <p:sldId id="320" r:id="rId31"/>
    <p:sldId id="321" r:id="rId32"/>
    <p:sldId id="322" r:id="rId33"/>
    <p:sldId id="323" r:id="rId34"/>
    <p:sldId id="324" r:id="rId35"/>
    <p:sldId id="278" r:id="rId36"/>
    <p:sldId id="279" r:id="rId37"/>
    <p:sldId id="360" r:id="rId38"/>
    <p:sldId id="280" r:id="rId39"/>
    <p:sldId id="363" r:id="rId40"/>
    <p:sldId id="281" r:id="rId41"/>
    <p:sldId id="379" r:id="rId42"/>
    <p:sldId id="368" r:id="rId43"/>
    <p:sldId id="369" r:id="rId44"/>
    <p:sldId id="370" r:id="rId45"/>
    <p:sldId id="375" r:id="rId46"/>
    <p:sldId id="371" r:id="rId47"/>
    <p:sldId id="380" r:id="rId48"/>
    <p:sldId id="372" r:id="rId49"/>
    <p:sldId id="373" r:id="rId50"/>
    <p:sldId id="404" r:id="rId51"/>
    <p:sldId id="364" r:id="rId52"/>
    <p:sldId id="365" r:id="rId53"/>
    <p:sldId id="366" r:id="rId54"/>
    <p:sldId id="367" r:id="rId55"/>
    <p:sldId id="378" r:id="rId56"/>
    <p:sldId id="283" r:id="rId57"/>
    <p:sldId id="282" r:id="rId5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tandardabschnitt" id="{8686230D-98FC-46B3-9F5F-98E296EAB24F}">
          <p14:sldIdLst>
            <p14:sldId id="256"/>
            <p14:sldId id="258"/>
            <p14:sldId id="260"/>
            <p14:sldId id="308"/>
            <p14:sldId id="312"/>
            <p14:sldId id="311"/>
            <p14:sldId id="310"/>
            <p14:sldId id="309"/>
            <p14:sldId id="313"/>
            <p14:sldId id="314"/>
            <p14:sldId id="294"/>
            <p14:sldId id="325"/>
            <p14:sldId id="355"/>
            <p14:sldId id="357"/>
            <p14:sldId id="356"/>
            <p14:sldId id="343"/>
            <p14:sldId id="327"/>
            <p14:sldId id="326"/>
            <p14:sldId id="264"/>
            <p14:sldId id="358"/>
            <p14:sldId id="265"/>
            <p14:sldId id="315"/>
            <p14:sldId id="263"/>
            <p14:sldId id="266"/>
            <p14:sldId id="268"/>
            <p14:sldId id="403"/>
            <p14:sldId id="269"/>
            <p14:sldId id="272"/>
            <p14:sldId id="359"/>
            <p14:sldId id="320"/>
            <p14:sldId id="321"/>
            <p14:sldId id="322"/>
            <p14:sldId id="323"/>
            <p14:sldId id="324"/>
            <p14:sldId id="278"/>
            <p14:sldId id="279"/>
            <p14:sldId id="360"/>
            <p14:sldId id="280"/>
            <p14:sldId id="363"/>
            <p14:sldId id="281"/>
            <p14:sldId id="379"/>
            <p14:sldId id="368"/>
            <p14:sldId id="369"/>
            <p14:sldId id="370"/>
            <p14:sldId id="375"/>
            <p14:sldId id="371"/>
            <p14:sldId id="380"/>
            <p14:sldId id="372"/>
            <p14:sldId id="373"/>
            <p14:sldId id="404"/>
            <p14:sldId id="364"/>
            <p14:sldId id="365"/>
            <p14:sldId id="366"/>
            <p14:sldId id="367"/>
            <p14:sldId id="378"/>
            <p14:sldId id="283"/>
            <p14:sldId id="282"/>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74" autoAdjust="0"/>
    <p:restoredTop sz="94660"/>
  </p:normalViewPr>
  <p:slideViewPr>
    <p:cSldViewPr snapToGrid="0">
      <p:cViewPr varScale="1">
        <p:scale>
          <a:sx n="115" d="100"/>
          <a:sy n="115" d="100"/>
        </p:scale>
        <p:origin x="426"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s>
</file>

<file path=ppt/diagrams/_rels/data10.xml.rels><?xml version="1.0" encoding="UTF-8" standalone="yes"?>
<Relationships xmlns="http://schemas.openxmlformats.org/package/2006/relationships"><Relationship Id="rId3" Type="http://schemas.openxmlformats.org/officeDocument/2006/relationships/hyperlink" Target="http://www.iso.org/iso/home.html" TargetMode="External"/><Relationship Id="rId2" Type="http://schemas.openxmlformats.org/officeDocument/2006/relationships/hyperlink" Target="https://www.cen.eu/Pages/default.aspx" TargetMode="External"/><Relationship Id="rId1" Type="http://schemas.openxmlformats.org/officeDocument/2006/relationships/hyperlink" Target="http://www.din.de/de" TargetMode="External"/></Relationships>
</file>

<file path=ppt/diagrams/_rels/drawing10.xml.rels><?xml version="1.0" encoding="UTF-8" standalone="yes"?>
<Relationships xmlns="http://schemas.openxmlformats.org/package/2006/relationships"><Relationship Id="rId3" Type="http://schemas.openxmlformats.org/officeDocument/2006/relationships/hyperlink" Target="http://www.iso.org/iso/home.html" TargetMode="External"/><Relationship Id="rId2" Type="http://schemas.openxmlformats.org/officeDocument/2006/relationships/hyperlink" Target="https://www.cen.eu/Pages/default.aspx" TargetMode="External"/><Relationship Id="rId1" Type="http://schemas.openxmlformats.org/officeDocument/2006/relationships/hyperlink" Target="http://www.din.de/de" TargetMode="Externa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1_3">
  <dgm:title val=""/>
  <dgm:desc val=""/>
  <dgm:catLst>
    <dgm:cat type="accent1" pri="11300"/>
  </dgm:catLst>
  <dgm:styleLbl name="node0">
    <dgm:fillClrLst meth="repeat">
      <a:schemeClr val="accent1">
        <a:shade val="80000"/>
      </a:schemeClr>
    </dgm:fillClrLst>
    <dgm:linClrLst meth="repeat">
      <a:schemeClr val="lt1"/>
    </dgm:linClrLst>
    <dgm:effectClrLst/>
    <dgm:txLinClrLst/>
    <dgm:txFillClrLst/>
    <dgm:txEffectClrLst/>
  </dgm:styleLbl>
  <dgm:styleLbl name="alignNode1">
    <dgm:fillClrLst>
      <a:schemeClr val="accent1">
        <a:shade val="80000"/>
      </a:schemeClr>
      <a:schemeClr val="accent1">
        <a:tint val="70000"/>
      </a:schemeClr>
    </dgm:fillClrLst>
    <dgm:linClrLst>
      <a:schemeClr val="accent1">
        <a:shade val="80000"/>
      </a:schemeClr>
      <a:schemeClr val="accent1">
        <a:tint val="70000"/>
      </a:schemeClr>
    </dgm:linClrLst>
    <dgm:effectClrLst/>
    <dgm:txLinClrLst/>
    <dgm:txFillClrLst/>
    <dgm:txEffectClrLst/>
  </dgm:styleLbl>
  <dgm:styleLbl name="node1">
    <dgm:fillClrLst>
      <a:schemeClr val="accent1">
        <a:shade val="80000"/>
      </a:schemeClr>
      <a:schemeClr val="accent1">
        <a:tint val="70000"/>
      </a:schemeClr>
    </dgm:fillClrLst>
    <dgm:linClrLst meth="repeat">
      <a:schemeClr val="lt1"/>
    </dgm:linClrLst>
    <dgm:effectClrLst/>
    <dgm:txLinClrLst/>
    <dgm:txFillClrLst/>
    <dgm:txEffectClrLst/>
  </dgm:styleLbl>
  <dgm:styleLbl name="lnNode1">
    <dgm:fillClrLst>
      <a:schemeClr val="accent1">
        <a:shade val="80000"/>
      </a:schemeClr>
      <a:schemeClr val="accent1">
        <a:tint val="70000"/>
      </a:schemeClr>
    </dgm:fillClrLst>
    <dgm:linClrLst meth="repeat">
      <a:schemeClr val="lt1"/>
    </dgm:linClrLst>
    <dgm:effectClrLst/>
    <dgm:txLinClrLst/>
    <dgm:txFillClrLst/>
    <dgm:txEffectClrLst/>
  </dgm:styleLbl>
  <dgm:styleLbl name="vennNode1">
    <dgm:fillClrLst>
      <a:schemeClr val="accent1">
        <a:shade val="80000"/>
        <a:alpha val="50000"/>
      </a:schemeClr>
      <a:schemeClr val="accent1">
        <a:tint val="70000"/>
        <a:alpha val="50000"/>
      </a:schemeClr>
    </dgm:fillClrLst>
    <dgm:linClrLst meth="repeat">
      <a:schemeClr val="lt1"/>
    </dgm:linClrLst>
    <dgm:effectClrLst/>
    <dgm:txLinClrLst/>
    <dgm:txFillClrLst/>
    <dgm:txEffectClrLst/>
  </dgm:styleLbl>
  <dgm:styleLbl name="node2">
    <dgm:fillClrLst>
      <a:schemeClr val="accent1">
        <a:tint val="99000"/>
      </a:schemeClr>
    </dgm:fillClrLst>
    <dgm:linClrLst meth="repeat">
      <a:schemeClr val="lt1"/>
    </dgm:linClrLst>
    <dgm:effectClrLst/>
    <dgm:txLinClrLst/>
    <dgm:txFillClrLst/>
    <dgm:txEffectClrLst/>
  </dgm:styleLbl>
  <dgm:styleLbl name="node3">
    <dgm:fillClrLst>
      <a:schemeClr val="accent1">
        <a:tint val="80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dgm:txEffectClrLst/>
  </dgm:styleLbl>
  <dgm:styleLbl name="f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bgSibTrans2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lt1"/>
    </dgm:txFillClrLst>
    <dgm:txEffectClrLst/>
  </dgm:styleLbl>
  <dgm:styleLbl name="sibTrans1D1">
    <dgm:fillClrLst>
      <a:schemeClr val="accent1">
        <a:shade val="90000"/>
      </a:schemeClr>
      <a:schemeClr val="accent1">
        <a:tint val="70000"/>
      </a:schemeClr>
    </dgm:fillClrLst>
    <dgm:linClrLst>
      <a:schemeClr val="accent1">
        <a:shade val="90000"/>
      </a:schemeClr>
      <a:schemeClr val="accent1">
        <a:tint val="7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9000"/>
      </a:schemeClr>
    </dgm:fillClrLst>
    <dgm:linClrLst meth="repeat">
      <a:schemeClr val="lt1"/>
    </dgm:linClrLst>
    <dgm:effectClrLst/>
    <dgm:txLinClrLst/>
    <dgm:txFillClrLst/>
    <dgm:txEffectClrLst/>
  </dgm:styleLbl>
  <dgm:styleLbl name="asst3">
    <dgm:fillClrLst>
      <a:schemeClr val="accent1">
        <a:tint val="80000"/>
      </a:schemeClr>
    </dgm:fillClrLst>
    <dgm:linClrLst meth="repeat">
      <a:schemeClr val="lt1"/>
    </dgm:linClrLst>
    <dgm:effectClrLst/>
    <dgm:txLinClrLst/>
    <dgm:txFillClrLst/>
    <dgm:txEffectClrLst/>
  </dgm:styleLbl>
  <dgm:styleLbl name="asst4">
    <dgm:fillClrLst>
      <a:schemeClr val="accent1">
        <a:tint val="7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lt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9000"/>
      </a:schemeClr>
    </dgm:fillClrLst>
    <dgm:linClrLst meth="repeat">
      <a:schemeClr val="accent1">
        <a:tint val="99000"/>
      </a:schemeClr>
    </dgm:linClrLst>
    <dgm:effectClrLst/>
    <dgm:txLinClrLst/>
    <dgm:txFillClrLst meth="repeat">
      <a:schemeClr val="tx1"/>
    </dgm:txFillClrLst>
    <dgm:txEffectClrLst/>
  </dgm:styleLbl>
  <dgm:styleLbl name="parChTrans1D3">
    <dgm:fillClrLst meth="repeat">
      <a:schemeClr val="accent1">
        <a:tint val="80000"/>
      </a:schemeClr>
    </dgm:fillClrLst>
    <dgm:linClrLst meth="repeat">
      <a:schemeClr val="accent1">
        <a:tint val="80000"/>
      </a:schemeClr>
    </dgm:linClrLst>
    <dgm:effectClrLst/>
    <dgm:txLinClrLst/>
    <dgm:txFillClrLst meth="repeat">
      <a:schemeClr val="tx1"/>
    </dgm:txFillClrLst>
    <dgm:txEffectClrLst/>
  </dgm:styleLbl>
  <dgm:styleLbl name="parChTrans1D4">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conF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align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FgAcc1">
    <dgm:fillClrLst meth="repeat">
      <a:schemeClr val="lt1"/>
    </dgm:fillClrLst>
    <dgm:linClrLst>
      <a:schemeClr val="accent1">
        <a:shade val="80000"/>
      </a:schemeClr>
      <a:schemeClr val="accent1">
        <a:tint val="7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9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8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1_4">
  <dgm:title val=""/>
  <dgm:desc val=""/>
  <dgm:catLst>
    <dgm:cat type="accent1" pri="11400"/>
  </dgm:catLst>
  <dgm:styleLbl name="node0">
    <dgm:fillClrLst meth="cycle">
      <a:schemeClr val="accent1">
        <a:shade val="60000"/>
      </a:schemeClr>
    </dgm:fillClrLst>
    <dgm:linClrLst meth="repeat">
      <a:schemeClr val="lt1"/>
    </dgm:linClrLst>
    <dgm:effectClrLst/>
    <dgm:txLinClrLst/>
    <dgm:txFillClrLst/>
    <dgm:txEffectClrLst/>
  </dgm:styleLbl>
  <dgm:styleLbl name="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alignNode1">
    <dgm:fillClrLst meth="cycle">
      <a:schemeClr val="accent1">
        <a:shade val="50000"/>
      </a:schemeClr>
      <a:schemeClr val="accent1">
        <a:tint val="55000"/>
      </a:schemeClr>
    </dgm:fillClrLst>
    <dgm:linClrLst meth="cycle">
      <a:schemeClr val="accent1">
        <a:shade val="50000"/>
      </a:schemeClr>
      <a:schemeClr val="accent1">
        <a:tint val="55000"/>
      </a:schemeClr>
    </dgm:linClrLst>
    <dgm:effectClrLst/>
    <dgm:txLinClrLst/>
    <dgm:txFillClrLst/>
    <dgm:txEffectClrLst/>
  </dgm:styleLbl>
  <dgm:styleLbl name="lnNode1">
    <dgm:fillClrLst meth="cycle">
      <a:schemeClr val="accent1">
        <a:shade val="50000"/>
      </a:schemeClr>
      <a:schemeClr val="accent1">
        <a:tint val="55000"/>
      </a:schemeClr>
    </dgm:fillClrLst>
    <dgm:linClrLst meth="repeat">
      <a:schemeClr val="lt1"/>
    </dgm:linClrLst>
    <dgm:effectClrLst/>
    <dgm:txLinClrLst/>
    <dgm:txFillClrLst/>
    <dgm:txEffectClrLst/>
  </dgm:styleLbl>
  <dgm:styleLbl name="vennNode1">
    <dgm:fillClrLst meth="cycle">
      <a:schemeClr val="accent1">
        <a:shade val="80000"/>
        <a:alpha val="50000"/>
      </a:schemeClr>
      <a:schemeClr val="accent1">
        <a:tint val="50000"/>
        <a:alpha val="50000"/>
      </a:schemeClr>
    </dgm:fillClrLst>
    <dgm:linClrLst meth="repeat">
      <a:schemeClr val="lt1"/>
    </dgm:linClrLst>
    <dgm:effectClrLst/>
    <dgm:txLinClrLst/>
    <dgm:txFillClrLst/>
    <dgm:txEffectClrLst/>
  </dgm:styleLbl>
  <dgm:styleLbl name="node2">
    <dgm:fillClrLst>
      <a:schemeClr val="accent1">
        <a:shade val="80000"/>
      </a:schemeClr>
    </dgm:fillClrLst>
    <dgm:linClrLst meth="repeat">
      <a:schemeClr val="lt1"/>
    </dgm:linClrLst>
    <dgm:effectClrLst/>
    <dgm:txLinClrLst/>
    <dgm:txFillClrLst/>
    <dgm:txEffectClrLst/>
  </dgm:styleLbl>
  <dgm:styleLbl name="node3">
    <dgm:fillClrLst>
      <a:schemeClr val="accent1">
        <a:tint val="99000"/>
      </a:schemeClr>
    </dgm:fillClrLst>
    <dgm:linClrLst meth="repeat">
      <a:schemeClr val="lt1"/>
    </dgm:linClrLst>
    <dgm:effectClrLst/>
    <dgm:txLinClrLst/>
    <dgm:txFillClrLst/>
    <dgm:txEffectClrLst/>
  </dgm:styleLbl>
  <dgm:styleLbl name="node4">
    <dgm:fillClrLst>
      <a:schemeClr val="accent1">
        <a:tint val="70000"/>
      </a:schemeClr>
    </dgm:fillClrLst>
    <dgm:linClrLst meth="repeat">
      <a:schemeClr val="lt1"/>
    </dgm:linClrLst>
    <dgm:effectClrLst/>
    <dgm:txLinClrLst/>
    <dgm:txFillClrLst/>
    <dgm:txEffectClrLst/>
  </dgm:styleLbl>
  <dgm:styleLbl name="f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1">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f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bgSibTrans2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dgm:txEffectClrLst/>
  </dgm:styleLbl>
  <dgm:styleLbl name="sibTrans1D1">
    <dgm:fillClrLst meth="cycle">
      <a:schemeClr val="accent1">
        <a:shade val="90000"/>
      </a:schemeClr>
      <a:schemeClr val="accent1">
        <a:tint val="50000"/>
      </a:schemeClr>
    </dgm:fillClrLst>
    <dgm:linClrLst meth="cycle">
      <a:schemeClr val="accent1">
        <a:shade val="90000"/>
      </a:schemeClr>
      <a:schemeClr val="accent1">
        <a:tint val="50000"/>
      </a:schemeClr>
    </dgm:linClrLst>
    <dgm:effectClrLst/>
    <dgm:txLinClrLst/>
    <dgm:txFillClrLst meth="repeat">
      <a:schemeClr val="tx1"/>
    </dgm:txFillClrLst>
    <dgm:txEffectClrLst/>
  </dgm:styleLbl>
  <dgm:styleLbl name="callout">
    <dgm:fillClrLst meth="repeat">
      <a:schemeClr val="accent1"/>
    </dgm:fillClrLst>
    <dgm:linClrLst meth="repeat">
      <a:schemeClr val="accent1"/>
    </dgm:linClrLst>
    <dgm:effectClrLst/>
    <dgm:txLinClrLst/>
    <dgm:txFillClrLst meth="repeat">
      <a:schemeClr val="tx1"/>
    </dgm:txFillClrLst>
    <dgm:txEffectClrLst/>
  </dgm:styleLbl>
  <dgm:styleLbl name="asst0">
    <dgm:fillClrLst meth="repeat">
      <a:schemeClr val="accent1">
        <a:shade val="80000"/>
      </a:schemeClr>
    </dgm:fillClrLst>
    <dgm:linClrLst meth="repeat">
      <a:schemeClr val="lt1"/>
    </dgm:linClrLst>
    <dgm:effectClrLst/>
    <dgm:txLinClrLst/>
    <dgm:txFillClrLst/>
    <dgm:txEffectClrLst/>
  </dgm:styleLbl>
  <dgm:styleLbl name="asst1">
    <dgm:fillClrLst meth="repeat">
      <a:schemeClr val="accent1">
        <a:shade val="80000"/>
      </a:schemeClr>
    </dgm:fillClrLst>
    <dgm:linClrLst meth="repeat">
      <a:schemeClr val="lt1"/>
    </dgm:linClrLst>
    <dgm:effectClrLst/>
    <dgm:txLinClrLst/>
    <dgm:txFillClrLst/>
    <dgm:txEffectClrLst/>
  </dgm:styleLbl>
  <dgm:styleLbl name="asst2">
    <dgm:fillClrLst>
      <a:schemeClr val="accent1">
        <a:tint val="90000"/>
      </a:schemeClr>
    </dgm:fillClrLst>
    <dgm:linClrLst meth="repeat">
      <a:schemeClr val="lt1"/>
    </dgm:linClrLst>
    <dgm:effectClrLst/>
    <dgm:txLinClrLst/>
    <dgm:txFillClrLst/>
    <dgm:txEffectClrLst/>
  </dgm:styleLbl>
  <dgm:styleLbl name="asst3">
    <dgm:fillClrLst>
      <a:schemeClr val="accent1">
        <a:tint val="70000"/>
      </a:schemeClr>
    </dgm:fillClrLst>
    <dgm:linClrLst meth="repeat">
      <a:schemeClr val="lt1"/>
    </dgm:linClrLst>
    <dgm:effectClrLst/>
    <dgm:txLinClrLst/>
    <dgm:txFillClrLst/>
    <dgm:txEffectClrLst/>
  </dgm:styleLbl>
  <dgm:styleLbl name="asst4">
    <dgm:fillClrLst>
      <a:schemeClr val="accent1">
        <a:tint val="50000"/>
      </a:schemeClr>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shade val="80000"/>
      </a:schemeClr>
    </dgm:linClrLst>
    <dgm:effectClrLst/>
    <dgm:txLinClrLst/>
    <dgm:txFillClrLst/>
    <dgm:txEffectClrLst/>
  </dgm:styleLbl>
  <dgm:styleLbl name="parChTrans2D2">
    <dgm:fillClrLst meth="repeat">
      <a:schemeClr val="accent1">
        <a:tint val="90000"/>
      </a:schemeClr>
    </dgm:fillClrLst>
    <dgm:linClrLst meth="repeat">
      <a:schemeClr val="accent1">
        <a:tint val="90000"/>
      </a:schemeClr>
    </dgm:linClrLst>
    <dgm:effectClrLst/>
    <dgm:txLinClrLst/>
    <dgm:txFillClrLst/>
    <dgm:txEffectClrLst/>
  </dgm:styleLbl>
  <dgm:styleLbl name="parChTrans2D3">
    <dgm:fillClrLst meth="repeat">
      <a:schemeClr val="accent1">
        <a:tint val="70000"/>
      </a:schemeClr>
    </dgm:fillClrLst>
    <dgm:linClrLst meth="repeat">
      <a:schemeClr val="accent1">
        <a:tint val="70000"/>
      </a:schemeClr>
    </dgm:linClrLst>
    <dgm:effectClrLst/>
    <dgm:txLinClrLst/>
    <dgm:txFillClrLst/>
    <dgm:txEffectClrLst/>
  </dgm:styleLbl>
  <dgm:styleLbl name="parChTrans2D4">
    <dgm:fillClrLst meth="repeat">
      <a:schemeClr val="accent1">
        <a:tint val="50000"/>
      </a:schemeClr>
    </dgm:fillClrLst>
    <dgm:linClrLst meth="repeat">
      <a:schemeClr val="accent1">
        <a:tint val="50000"/>
      </a:schemeClr>
    </dgm:linClrLst>
    <dgm:effectClrLst/>
    <dgm:txLinClrLst/>
    <dgm:txFillClrLst meth="repeat">
      <a:schemeClr val="dk1"/>
    </dgm:txFillClrLst>
    <dgm:txEffectClrLst/>
  </dgm:styleLbl>
  <dgm:styleLbl name="parChTrans1D1">
    <dgm:fillClrLst meth="repeat">
      <a:schemeClr val="accent1">
        <a:shade val="80000"/>
      </a:schemeClr>
    </dgm:fillClrLst>
    <dgm:linClrLst meth="repeat">
      <a:schemeClr val="accent1">
        <a:shade val="80000"/>
      </a:schemeClr>
    </dgm:linClrLst>
    <dgm:effectClrLst/>
    <dgm:txLinClrLst/>
    <dgm:txFillClrLst meth="repeat">
      <a:schemeClr val="tx1"/>
    </dgm:txFillClrLst>
    <dgm:txEffectClrLst/>
  </dgm:styleLbl>
  <dgm:styleLbl name="parChTrans1D2">
    <dgm:fillClrLst meth="repeat">
      <a:schemeClr val="accent1">
        <a:tint val="90000"/>
      </a:schemeClr>
    </dgm:fillClrLst>
    <dgm:linClrLst meth="repeat">
      <a:schemeClr val="accent1">
        <a:tint val="90000"/>
      </a:schemeClr>
    </dgm:linClrLst>
    <dgm:effectClrLst/>
    <dgm:txLinClrLst/>
    <dgm:txFillClrLst meth="repeat">
      <a:schemeClr val="tx1"/>
    </dgm:txFillClrLst>
    <dgm:txEffectClrLst/>
  </dgm:styleLbl>
  <dgm:styleLbl name="parChTrans1D3">
    <dgm:fillClrLst meth="repeat">
      <a:schemeClr val="accent1">
        <a:tint val="70000"/>
      </a:schemeClr>
    </dgm:fillClrLst>
    <dgm:linClrLst meth="repeat">
      <a:schemeClr val="accent1">
        <a:tint val="70000"/>
      </a:schemeClr>
    </dgm:linClrLst>
    <dgm:effectClrLst/>
    <dgm:txLinClrLst/>
    <dgm:txFillClrLst meth="repeat">
      <a:schemeClr val="tx1"/>
    </dgm:txFillClrLst>
    <dgm:txEffectClrLst/>
  </dgm:styleLbl>
  <dgm:styleLbl name="parChTrans1D4">
    <dgm:fillClrLst meth="repeat">
      <a:schemeClr val="accent1">
        <a:tint val="50000"/>
      </a:schemeClr>
    </dgm:fillClrLst>
    <dgm:linClrLst meth="repeat">
      <a:schemeClr val="accent1">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1">
        <a:shade val="50000"/>
      </a:schemeClr>
      <a:schemeClr val="accent1">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alignAccFollowNode1">
    <dgm:fillClrLst meth="repeat">
      <a:schemeClr val="accent1">
        <a:alpha val="90000"/>
        <a:tint val="55000"/>
      </a:schemeClr>
    </dgm:fillClrLst>
    <dgm:linClrLst meth="repeat">
      <a:schemeClr val="accent1">
        <a:alpha val="90000"/>
        <a:tint val="55000"/>
      </a:schemeClr>
    </dgm:linClrLst>
    <dgm:effectClrLst/>
    <dgm:txLinClrLst/>
    <dgm:txFillClrLst meth="repeat">
      <a:schemeClr val="dk1"/>
    </dgm:txFillClrLst>
    <dgm:txEffectClrLst/>
  </dgm:styleLbl>
  <dgm:styleLbl name="bgAccFollowNode1">
    <dgm:fillClrLst meth="repeat">
      <a:schemeClr val="accent1">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a:tint val="50000"/>
      </a:schemeClr>
    </dgm:linClrLst>
    <dgm:effectClrLst/>
    <dgm:txLinClrLst/>
    <dgm:txFillClrLst meth="repeat">
      <a:schemeClr val="dk1"/>
    </dgm:txFillClrLst>
    <dgm:txEffectClrLst/>
  </dgm:styleLbl>
  <dgm:styleLbl name="bgShp">
    <dgm:fillClrLst meth="repeat">
      <a:schemeClr val="accent1">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1">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55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colorful5" csCatId="colorful" phldr="1"/>
      <dgm:spPr/>
      <dgm:t>
        <a:bodyPr/>
        <a:lstStyle/>
        <a:p>
          <a:endParaRPr lang="de-DE"/>
        </a:p>
      </dgm:t>
    </dgm:pt>
    <dgm:pt modelId="{E227B8A0-B042-472D-9788-500AFC1A08DF}">
      <dgm:prSet phldrT="[Text]"/>
      <dgm:spPr/>
      <dgm:t>
        <a:bodyPr/>
        <a:lstStyle/>
        <a:p>
          <a:r>
            <a:rPr lang="de-DE" dirty="0" smtClean="0"/>
            <a:t>Kundenorientierung</a:t>
          </a:r>
          <a:endParaRPr lang="de-DE" dirty="0"/>
        </a:p>
      </dgm:t>
    </dgm:pt>
    <dgm:pt modelId="{40593819-BF69-47DE-8A04-A5BFC4C143BA}" type="parTrans" cxnId="{AF46C6F6-CCC7-4A1D-A4AD-845E1E1F7B2B}">
      <dgm:prSet/>
      <dgm:spPr/>
      <dgm:t>
        <a:bodyPr/>
        <a:lstStyle/>
        <a:p>
          <a:endParaRPr lang="de-DE"/>
        </a:p>
      </dgm:t>
    </dgm:pt>
    <dgm:pt modelId="{FFE01281-39C0-441D-A0B2-0C0B46D41382}" type="sibTrans" cxnId="{AF46C6F6-CCC7-4A1D-A4AD-845E1E1F7B2B}">
      <dgm:prSet/>
      <dgm:spPr/>
      <dgm:t>
        <a:bodyPr/>
        <a:lstStyle/>
        <a:p>
          <a:endParaRPr lang="de-DE"/>
        </a:p>
      </dgm:t>
    </dgm:pt>
    <dgm:pt modelId="{CC6A29F9-672C-4BDA-833A-331A3C7D9485}">
      <dgm:prSet phldrT="[Text]"/>
      <dgm:spPr/>
      <dgm:t>
        <a:bodyPr/>
        <a:lstStyle/>
        <a:p>
          <a:r>
            <a:rPr lang="de-DE" dirty="0" smtClean="0"/>
            <a:t>Führung</a:t>
          </a:r>
          <a:endParaRPr lang="de-DE" dirty="0"/>
        </a:p>
      </dgm:t>
    </dgm:pt>
    <dgm:pt modelId="{1909CB88-2DBC-4D03-A5FE-369DA4D3957E}" type="parTrans" cxnId="{4D50D401-BCFF-4FC7-9F6B-F4B9CF8B8E26}">
      <dgm:prSet/>
      <dgm:spPr/>
      <dgm:t>
        <a:bodyPr/>
        <a:lstStyle/>
        <a:p>
          <a:endParaRPr lang="de-DE"/>
        </a:p>
      </dgm:t>
    </dgm:pt>
    <dgm:pt modelId="{F6BCF09E-64C2-48D8-A45F-6BD2FB4C7FCA}" type="sibTrans" cxnId="{4D50D401-BCFF-4FC7-9F6B-F4B9CF8B8E26}">
      <dgm:prSet/>
      <dgm:spPr/>
      <dgm:t>
        <a:bodyPr/>
        <a:lstStyle/>
        <a:p>
          <a:endParaRPr lang="de-DE"/>
        </a:p>
      </dgm:t>
    </dgm:pt>
    <dgm:pt modelId="{477800A6-4B94-4D4C-8192-EE4549CAC49D}">
      <dgm:prSet phldrT="[Text]"/>
      <dgm:spPr/>
      <dgm:t>
        <a:bodyPr/>
        <a:lstStyle/>
        <a:p>
          <a:r>
            <a:rPr lang="de-DE" dirty="0" smtClean="0"/>
            <a:t>Einbeziehung der Personen</a:t>
          </a:r>
          <a:endParaRPr lang="de-DE" dirty="0"/>
        </a:p>
      </dgm:t>
    </dgm:pt>
    <dgm:pt modelId="{47E9B08A-361B-484C-9578-CDA6F9FFC662}" type="parTrans" cxnId="{011FDE27-3781-4CC1-805B-C6C6659D25E8}">
      <dgm:prSet/>
      <dgm:spPr/>
      <dgm:t>
        <a:bodyPr/>
        <a:lstStyle/>
        <a:p>
          <a:endParaRPr lang="de-DE"/>
        </a:p>
      </dgm:t>
    </dgm:pt>
    <dgm:pt modelId="{8D292FEA-9BBE-4614-A384-C18E79A95D08}" type="sibTrans" cxnId="{011FDE27-3781-4CC1-805B-C6C6659D25E8}">
      <dgm:prSet/>
      <dgm:spPr/>
      <dgm:t>
        <a:bodyPr/>
        <a:lstStyle/>
        <a:p>
          <a:endParaRPr lang="de-DE"/>
        </a:p>
      </dgm:t>
    </dgm:pt>
    <dgm:pt modelId="{3718ED83-F3BD-40F9-9A19-5CED5930AC0A}">
      <dgm:prSet phldrT="[Text]"/>
      <dgm:spPr/>
      <dgm:t>
        <a:bodyPr/>
        <a:lstStyle/>
        <a:p>
          <a:r>
            <a:rPr lang="de-DE" dirty="0" smtClean="0"/>
            <a:t>Prozessorientierter Ansatz</a:t>
          </a:r>
          <a:endParaRPr lang="de-DE" dirty="0"/>
        </a:p>
      </dgm:t>
    </dgm:pt>
    <dgm:pt modelId="{5CA465AE-148F-4DE1-99DB-002865FFDFCF}" type="parTrans" cxnId="{060C8A2B-FE25-4CBD-8B83-EB03D5243635}">
      <dgm:prSet/>
      <dgm:spPr/>
      <dgm:t>
        <a:bodyPr/>
        <a:lstStyle/>
        <a:p>
          <a:endParaRPr lang="de-DE"/>
        </a:p>
      </dgm:t>
    </dgm:pt>
    <dgm:pt modelId="{A1A7A095-B05F-484E-9555-03A578FA549F}" type="sibTrans" cxnId="{060C8A2B-FE25-4CBD-8B83-EB03D5243635}">
      <dgm:prSet/>
      <dgm:spPr/>
      <dgm:t>
        <a:bodyPr/>
        <a:lstStyle/>
        <a:p>
          <a:endParaRPr lang="de-DE"/>
        </a:p>
      </dgm:t>
    </dgm:pt>
    <dgm:pt modelId="{EB90727D-29FF-46F1-A9C1-1D228276B59E}">
      <dgm:prSet phldrT="[Text]"/>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de-DE" dirty="0" smtClean="0">
              <a:effectLst/>
            </a:rPr>
            <a:t>Beziehungsmanagement</a:t>
          </a:r>
          <a:endParaRPr lang="de-DE" dirty="0" smtClean="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0B08AFC1-0C1A-407A-96FE-ABBEB7643AF0}" type="parTrans" cxnId="{15A5F086-4E77-4CA6-8F67-E70F09B5DF33}">
      <dgm:prSet/>
      <dgm:spPr/>
      <dgm:t>
        <a:bodyPr/>
        <a:lstStyle/>
        <a:p>
          <a:endParaRPr lang="de-DE"/>
        </a:p>
      </dgm:t>
    </dgm:pt>
    <dgm:pt modelId="{6427F8C5-4704-4867-8EBD-C00F33BA5A90}" type="sibTrans" cxnId="{15A5F086-4E77-4CA6-8F67-E70F09B5DF33}">
      <dgm:prSet/>
      <dgm:spPr/>
      <dgm:t>
        <a:bodyPr/>
        <a:lstStyle/>
        <a:p>
          <a:endParaRPr lang="de-DE"/>
        </a:p>
      </dgm:t>
    </dgm:pt>
    <dgm:pt modelId="{54F48421-2A62-4FC1-A3A8-DAC5EFBE9C80}">
      <dgm:prSet/>
      <dgm:spPr/>
      <dgm:t>
        <a:bodyPr/>
        <a:lstStyle/>
        <a:p>
          <a:r>
            <a:rPr lang="de-DE" dirty="0" smtClean="0">
              <a:effectLst/>
            </a:rPr>
            <a:t>Faktengestützte Entscheidungsfindung</a:t>
          </a:r>
          <a:endParaRPr lang="de-DE"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75049E64-2A75-4F87-AC84-2C24E9BA6762}" type="parTrans" cxnId="{79DAC17B-875A-4E67-8993-AD0BD88D0AB9}">
      <dgm:prSet/>
      <dgm:spPr/>
      <dgm:t>
        <a:bodyPr/>
        <a:lstStyle/>
        <a:p>
          <a:endParaRPr lang="de-DE"/>
        </a:p>
      </dgm:t>
    </dgm:pt>
    <dgm:pt modelId="{6523EDA7-AAFF-400C-99BD-17D95B6505BC}" type="sibTrans" cxnId="{79DAC17B-875A-4E67-8993-AD0BD88D0AB9}">
      <dgm:prSet/>
      <dgm:spPr/>
      <dgm:t>
        <a:bodyPr/>
        <a:lstStyle/>
        <a:p>
          <a:endParaRPr lang="de-DE"/>
        </a:p>
      </dgm:t>
    </dgm:pt>
    <dgm:pt modelId="{0C0B800F-BE09-4DCB-9D43-9A80D9719A2D}">
      <dgm:prSet/>
      <dgm:spPr/>
      <dgm:t>
        <a:bodyPr/>
        <a:lstStyle/>
        <a:p>
          <a:r>
            <a:rPr lang="de-DE" dirty="0" smtClean="0">
              <a:effectLst/>
              <a:latin typeface="Franklin Gothic Book" panose="020B0503020102020204" pitchFamily="34" charset="0"/>
              <a:ea typeface="Calibri" panose="020F0502020204030204" pitchFamily="34" charset="0"/>
              <a:cs typeface="Times New Roman" panose="02020603050405020304" pitchFamily="18" charset="0"/>
            </a:rPr>
            <a:t>Verbesserung</a:t>
          </a:r>
          <a:endParaRPr lang="de-DE"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E2BCDB8F-EA61-4E96-BF9D-B3968759ED1F}" type="parTrans" cxnId="{73AE76E4-3824-45EC-B73E-1190E41796E6}">
      <dgm:prSet/>
      <dgm:spPr/>
      <dgm:t>
        <a:bodyPr/>
        <a:lstStyle/>
        <a:p>
          <a:endParaRPr lang="de-DE"/>
        </a:p>
      </dgm:t>
    </dgm:pt>
    <dgm:pt modelId="{0C914258-ACC2-4BC0-8BC3-29DB7276DEF2}" type="sibTrans" cxnId="{73AE76E4-3824-45EC-B73E-1190E41796E6}">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t>
        <a:bodyPr/>
        <a:lstStyle/>
        <a:p>
          <a:endParaRPr lang="de-DE"/>
        </a:p>
      </dgm:t>
    </dgm:pt>
    <dgm:pt modelId="{C7EF774B-8A6F-415D-A073-476D65C1EFF6}" type="pres">
      <dgm:prSet presAssocID="{56C6F0E5-D444-40D9-AD66-69441A437965}" presName="cycle" presStyleCnt="0"/>
      <dgm:spPr/>
      <dgm:t>
        <a:bodyPr/>
        <a:lstStyle/>
        <a:p>
          <a:endParaRPr lang="de-DE"/>
        </a:p>
      </dgm:t>
    </dgm:pt>
    <dgm:pt modelId="{F906E68B-D977-42FE-AC23-1699774AE89D}" type="pres">
      <dgm:prSet presAssocID="{56C6F0E5-D444-40D9-AD66-69441A437965}" presName="srcNode" presStyleLbl="node1" presStyleIdx="0" presStyleCnt="7"/>
      <dgm:spPr/>
      <dgm:t>
        <a:bodyPr/>
        <a:lstStyle/>
        <a:p>
          <a:endParaRPr lang="de-DE"/>
        </a:p>
      </dgm:t>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7"/>
      <dgm:spPr/>
      <dgm:t>
        <a:bodyPr/>
        <a:lstStyle/>
        <a:p>
          <a:endParaRPr lang="de-DE"/>
        </a:p>
      </dgm:t>
    </dgm:pt>
    <dgm:pt modelId="{7BD0429A-45E9-4793-9D40-1EC7E2A21F5B}" type="pres">
      <dgm:prSet presAssocID="{56C6F0E5-D444-40D9-AD66-69441A437965}" presName="dstNode" presStyleLbl="node1" presStyleIdx="0" presStyleCnt="7"/>
      <dgm:spPr/>
      <dgm:t>
        <a:bodyPr/>
        <a:lstStyle/>
        <a:p>
          <a:endParaRPr lang="de-DE"/>
        </a:p>
      </dgm:t>
    </dgm:pt>
    <dgm:pt modelId="{99F96E41-20C5-41E4-AE71-F9AAD37EAC51}" type="pres">
      <dgm:prSet presAssocID="{E227B8A0-B042-472D-9788-500AFC1A08DF}" presName="text_1" presStyleLbl="node1" presStyleIdx="0" presStyleCnt="7">
        <dgm:presLayoutVars>
          <dgm:bulletEnabled val="1"/>
        </dgm:presLayoutVars>
      </dgm:prSet>
      <dgm:spPr/>
      <dgm:t>
        <a:bodyPr/>
        <a:lstStyle/>
        <a:p>
          <a:endParaRPr lang="de-DE"/>
        </a:p>
      </dgm:t>
    </dgm:pt>
    <dgm:pt modelId="{7CF9271B-6F16-412A-92BC-AB95E19CFB81}" type="pres">
      <dgm:prSet presAssocID="{E227B8A0-B042-472D-9788-500AFC1A08DF}" presName="accent_1" presStyleCnt="0"/>
      <dgm:spPr/>
      <dgm:t>
        <a:bodyPr/>
        <a:lstStyle/>
        <a:p>
          <a:endParaRPr lang="de-DE"/>
        </a:p>
      </dgm:t>
    </dgm:pt>
    <dgm:pt modelId="{53C26681-0135-4A1E-8D48-BA092542E0F7}" type="pres">
      <dgm:prSet presAssocID="{E227B8A0-B042-472D-9788-500AFC1A08DF}" presName="accentRepeatNode" presStyleLbl="solidFgAcc1" presStyleIdx="0" presStyleCnt="7"/>
      <dgm:spPr/>
      <dgm:t>
        <a:bodyPr/>
        <a:lstStyle/>
        <a:p>
          <a:endParaRPr lang="de-DE"/>
        </a:p>
      </dgm:t>
    </dgm:pt>
    <dgm:pt modelId="{C9595147-1293-4953-9E9A-F2847C6A42E3}" type="pres">
      <dgm:prSet presAssocID="{CC6A29F9-672C-4BDA-833A-331A3C7D9485}" presName="text_2" presStyleLbl="node1" presStyleIdx="1" presStyleCnt="7">
        <dgm:presLayoutVars>
          <dgm:bulletEnabled val="1"/>
        </dgm:presLayoutVars>
      </dgm:prSet>
      <dgm:spPr/>
      <dgm:t>
        <a:bodyPr/>
        <a:lstStyle/>
        <a:p>
          <a:endParaRPr lang="de-DE"/>
        </a:p>
      </dgm:t>
    </dgm:pt>
    <dgm:pt modelId="{12914B96-0171-44A9-8CE4-9EBE10F4B152}" type="pres">
      <dgm:prSet presAssocID="{CC6A29F9-672C-4BDA-833A-331A3C7D9485}" presName="accent_2" presStyleCnt="0"/>
      <dgm:spPr/>
      <dgm:t>
        <a:bodyPr/>
        <a:lstStyle/>
        <a:p>
          <a:endParaRPr lang="de-DE"/>
        </a:p>
      </dgm:t>
    </dgm:pt>
    <dgm:pt modelId="{5EA7C498-4EBC-471A-9EC8-86537C5E2201}" type="pres">
      <dgm:prSet presAssocID="{CC6A29F9-672C-4BDA-833A-331A3C7D9485}" presName="accentRepeatNode" presStyleLbl="solidFgAcc1" presStyleIdx="1" presStyleCnt="7"/>
      <dgm:spPr/>
      <dgm:t>
        <a:bodyPr/>
        <a:lstStyle/>
        <a:p>
          <a:endParaRPr lang="de-DE"/>
        </a:p>
      </dgm:t>
    </dgm:pt>
    <dgm:pt modelId="{E2DFF0B4-D8E5-4238-BED1-4AEC6AE7E0B9}" type="pres">
      <dgm:prSet presAssocID="{477800A6-4B94-4D4C-8192-EE4549CAC49D}" presName="text_3" presStyleLbl="node1" presStyleIdx="2" presStyleCnt="7">
        <dgm:presLayoutVars>
          <dgm:bulletEnabled val="1"/>
        </dgm:presLayoutVars>
      </dgm:prSet>
      <dgm:spPr/>
      <dgm:t>
        <a:bodyPr/>
        <a:lstStyle/>
        <a:p>
          <a:endParaRPr lang="de-DE"/>
        </a:p>
      </dgm:t>
    </dgm:pt>
    <dgm:pt modelId="{C19E8672-9FF2-4911-8A8B-43B88CAA2D06}" type="pres">
      <dgm:prSet presAssocID="{477800A6-4B94-4D4C-8192-EE4549CAC49D}" presName="accent_3" presStyleCnt="0"/>
      <dgm:spPr/>
      <dgm:t>
        <a:bodyPr/>
        <a:lstStyle/>
        <a:p>
          <a:endParaRPr lang="de-DE"/>
        </a:p>
      </dgm:t>
    </dgm:pt>
    <dgm:pt modelId="{DF6300A8-7570-4653-BB0C-12DAE537E694}" type="pres">
      <dgm:prSet presAssocID="{477800A6-4B94-4D4C-8192-EE4549CAC49D}" presName="accentRepeatNode" presStyleLbl="solidFgAcc1" presStyleIdx="2" presStyleCnt="7"/>
      <dgm:spPr/>
      <dgm:t>
        <a:bodyPr/>
        <a:lstStyle/>
        <a:p>
          <a:endParaRPr lang="de-DE"/>
        </a:p>
      </dgm:t>
    </dgm:pt>
    <dgm:pt modelId="{88190FDE-9AD9-4071-AECE-8CAFFBA41477}" type="pres">
      <dgm:prSet presAssocID="{3718ED83-F3BD-40F9-9A19-5CED5930AC0A}" presName="text_4" presStyleLbl="node1" presStyleIdx="3" presStyleCnt="7">
        <dgm:presLayoutVars>
          <dgm:bulletEnabled val="1"/>
        </dgm:presLayoutVars>
      </dgm:prSet>
      <dgm:spPr/>
      <dgm:t>
        <a:bodyPr/>
        <a:lstStyle/>
        <a:p>
          <a:endParaRPr lang="de-DE"/>
        </a:p>
      </dgm:t>
    </dgm:pt>
    <dgm:pt modelId="{651385CA-2C97-4FC2-B269-C9431763E423}" type="pres">
      <dgm:prSet presAssocID="{3718ED83-F3BD-40F9-9A19-5CED5930AC0A}" presName="accent_4" presStyleCnt="0"/>
      <dgm:spPr/>
      <dgm:t>
        <a:bodyPr/>
        <a:lstStyle/>
        <a:p>
          <a:endParaRPr lang="de-DE"/>
        </a:p>
      </dgm:t>
    </dgm:pt>
    <dgm:pt modelId="{6E377F9B-58D3-44DF-97D1-0ED44FF7ABE7}" type="pres">
      <dgm:prSet presAssocID="{3718ED83-F3BD-40F9-9A19-5CED5930AC0A}" presName="accentRepeatNode" presStyleLbl="solidFgAcc1" presStyleIdx="3" presStyleCnt="7"/>
      <dgm:spPr/>
      <dgm:t>
        <a:bodyPr/>
        <a:lstStyle/>
        <a:p>
          <a:endParaRPr lang="de-DE"/>
        </a:p>
      </dgm:t>
    </dgm:pt>
    <dgm:pt modelId="{0382D182-233D-40C1-8043-FC87B445DB71}" type="pres">
      <dgm:prSet presAssocID="{EB90727D-29FF-46F1-A9C1-1D228276B59E}" presName="text_5" presStyleLbl="node1" presStyleIdx="4" presStyleCnt="7">
        <dgm:presLayoutVars>
          <dgm:bulletEnabled val="1"/>
        </dgm:presLayoutVars>
      </dgm:prSet>
      <dgm:spPr/>
      <dgm:t>
        <a:bodyPr/>
        <a:lstStyle/>
        <a:p>
          <a:endParaRPr lang="de-DE"/>
        </a:p>
      </dgm:t>
    </dgm:pt>
    <dgm:pt modelId="{F4F42B30-1733-4BF2-92E3-D372500BA9E1}" type="pres">
      <dgm:prSet presAssocID="{EB90727D-29FF-46F1-A9C1-1D228276B59E}" presName="accent_5" presStyleCnt="0"/>
      <dgm:spPr/>
      <dgm:t>
        <a:bodyPr/>
        <a:lstStyle/>
        <a:p>
          <a:endParaRPr lang="de-DE"/>
        </a:p>
      </dgm:t>
    </dgm:pt>
    <dgm:pt modelId="{3966B158-9ECA-4E0A-9120-0E124F6FF38A}" type="pres">
      <dgm:prSet presAssocID="{EB90727D-29FF-46F1-A9C1-1D228276B59E}" presName="accentRepeatNode" presStyleLbl="solidFgAcc1" presStyleIdx="4" presStyleCnt="7"/>
      <dgm:spPr/>
      <dgm:t>
        <a:bodyPr/>
        <a:lstStyle/>
        <a:p>
          <a:endParaRPr lang="de-DE"/>
        </a:p>
      </dgm:t>
    </dgm:pt>
    <dgm:pt modelId="{CA5579E8-D267-45A5-964D-04DA426CF3FA}" type="pres">
      <dgm:prSet presAssocID="{54F48421-2A62-4FC1-A3A8-DAC5EFBE9C80}" presName="text_6" presStyleLbl="node1" presStyleIdx="5" presStyleCnt="7" custLinFactNeighborX="514" custLinFactNeighborY="2824">
        <dgm:presLayoutVars>
          <dgm:bulletEnabled val="1"/>
        </dgm:presLayoutVars>
      </dgm:prSet>
      <dgm:spPr/>
      <dgm:t>
        <a:bodyPr/>
        <a:lstStyle/>
        <a:p>
          <a:endParaRPr lang="de-DE"/>
        </a:p>
      </dgm:t>
    </dgm:pt>
    <dgm:pt modelId="{F6F9E779-F477-472F-9113-B2EF640936C3}" type="pres">
      <dgm:prSet presAssocID="{54F48421-2A62-4FC1-A3A8-DAC5EFBE9C80}" presName="accent_6" presStyleCnt="0"/>
      <dgm:spPr/>
      <dgm:t>
        <a:bodyPr/>
        <a:lstStyle/>
        <a:p>
          <a:endParaRPr lang="de-DE"/>
        </a:p>
      </dgm:t>
    </dgm:pt>
    <dgm:pt modelId="{B7EB577E-C0CD-4C8F-A9B0-D2CF2064C7EC}" type="pres">
      <dgm:prSet presAssocID="{54F48421-2A62-4FC1-A3A8-DAC5EFBE9C80}" presName="accentRepeatNode" presStyleLbl="solidFgAcc1" presStyleIdx="5" presStyleCnt="7"/>
      <dgm:spPr/>
      <dgm:t>
        <a:bodyPr/>
        <a:lstStyle/>
        <a:p>
          <a:endParaRPr lang="de-DE"/>
        </a:p>
      </dgm:t>
    </dgm:pt>
    <dgm:pt modelId="{E551CC2C-2092-4AD8-84C5-05BB1827D6A9}" type="pres">
      <dgm:prSet presAssocID="{0C0B800F-BE09-4DCB-9D43-9A80D9719A2D}" presName="text_7" presStyleLbl="node1" presStyleIdx="6" presStyleCnt="7">
        <dgm:presLayoutVars>
          <dgm:bulletEnabled val="1"/>
        </dgm:presLayoutVars>
      </dgm:prSet>
      <dgm:spPr/>
      <dgm:t>
        <a:bodyPr/>
        <a:lstStyle/>
        <a:p>
          <a:endParaRPr lang="de-DE"/>
        </a:p>
      </dgm:t>
    </dgm:pt>
    <dgm:pt modelId="{EAB2428C-BC5C-4A63-A944-82806BC62F19}" type="pres">
      <dgm:prSet presAssocID="{0C0B800F-BE09-4DCB-9D43-9A80D9719A2D}" presName="accent_7" presStyleCnt="0"/>
      <dgm:spPr/>
      <dgm:t>
        <a:bodyPr/>
        <a:lstStyle/>
        <a:p>
          <a:endParaRPr lang="de-DE"/>
        </a:p>
      </dgm:t>
    </dgm:pt>
    <dgm:pt modelId="{83E31D35-B100-405D-A24C-CAB6A621FFEE}" type="pres">
      <dgm:prSet presAssocID="{0C0B800F-BE09-4DCB-9D43-9A80D9719A2D}" presName="accentRepeatNode" presStyleLbl="solidFgAcc1" presStyleIdx="6" presStyleCnt="7"/>
      <dgm:spPr/>
      <dgm:t>
        <a:bodyPr/>
        <a:lstStyle/>
        <a:p>
          <a:endParaRPr lang="de-DE"/>
        </a:p>
      </dgm:t>
    </dgm:pt>
  </dgm:ptLst>
  <dgm:cxnLst>
    <dgm:cxn modelId="{EEABCEBE-63C8-4031-9E63-5FEA4FFA9B93}" type="presOf" srcId="{CC6A29F9-672C-4BDA-833A-331A3C7D9485}" destId="{C9595147-1293-4953-9E9A-F2847C6A42E3}" srcOrd="0" destOrd="0" presId="urn:microsoft.com/office/officeart/2008/layout/VerticalCurvedList"/>
    <dgm:cxn modelId="{011FDE27-3781-4CC1-805B-C6C6659D25E8}" srcId="{56C6F0E5-D444-40D9-AD66-69441A437965}" destId="{477800A6-4B94-4D4C-8192-EE4549CAC49D}" srcOrd="2" destOrd="0" parTransId="{47E9B08A-361B-484C-9578-CDA6F9FFC662}" sibTransId="{8D292FEA-9BBE-4614-A384-C18E79A95D08}"/>
    <dgm:cxn modelId="{B87F6E82-DF2D-4CED-AF18-520FB04A4495}" type="presOf" srcId="{54F48421-2A62-4FC1-A3A8-DAC5EFBE9C80}" destId="{CA5579E8-D267-45A5-964D-04DA426CF3FA}" srcOrd="0" destOrd="0" presId="urn:microsoft.com/office/officeart/2008/layout/VerticalCurvedList"/>
    <dgm:cxn modelId="{D863EACF-9635-4D2C-A46F-520A01E75492}" type="presOf" srcId="{FFE01281-39C0-441D-A0B2-0C0B46D41382}" destId="{66252550-9464-41A0-BD05-F02993C5FE2A}" srcOrd="0" destOrd="0" presId="urn:microsoft.com/office/officeart/2008/layout/VerticalCurvedList"/>
    <dgm:cxn modelId="{AF46C6F6-CCC7-4A1D-A4AD-845E1E1F7B2B}" srcId="{56C6F0E5-D444-40D9-AD66-69441A437965}" destId="{E227B8A0-B042-472D-9788-500AFC1A08DF}" srcOrd="0" destOrd="0" parTransId="{40593819-BF69-47DE-8A04-A5BFC4C143BA}" sibTransId="{FFE01281-39C0-441D-A0B2-0C0B46D41382}"/>
    <dgm:cxn modelId="{15A5F086-4E77-4CA6-8F67-E70F09B5DF33}" srcId="{56C6F0E5-D444-40D9-AD66-69441A437965}" destId="{EB90727D-29FF-46F1-A9C1-1D228276B59E}" srcOrd="4" destOrd="0" parTransId="{0B08AFC1-0C1A-407A-96FE-ABBEB7643AF0}" sibTransId="{6427F8C5-4704-4867-8EBD-C00F33BA5A90}"/>
    <dgm:cxn modelId="{6183BC7E-B620-4798-A1B4-36065C454648}" type="presOf" srcId="{56C6F0E5-D444-40D9-AD66-69441A437965}" destId="{6C537687-DFE8-4B68-AEAF-013D75EA00D0}" srcOrd="0" destOrd="0" presId="urn:microsoft.com/office/officeart/2008/layout/VerticalCurvedList"/>
    <dgm:cxn modelId="{BDD9F0FE-23A5-4E5E-8EE0-753B5034FC0E}" type="presOf" srcId="{0C0B800F-BE09-4DCB-9D43-9A80D9719A2D}" destId="{E551CC2C-2092-4AD8-84C5-05BB1827D6A9}" srcOrd="0" destOrd="0" presId="urn:microsoft.com/office/officeart/2008/layout/VerticalCurvedList"/>
    <dgm:cxn modelId="{060C8A2B-FE25-4CBD-8B83-EB03D5243635}" srcId="{56C6F0E5-D444-40D9-AD66-69441A437965}" destId="{3718ED83-F3BD-40F9-9A19-5CED5930AC0A}" srcOrd="3" destOrd="0" parTransId="{5CA465AE-148F-4DE1-99DB-002865FFDFCF}" sibTransId="{A1A7A095-B05F-484E-9555-03A578FA549F}"/>
    <dgm:cxn modelId="{25E47F3B-BA79-4312-90B3-84B66CDE068D}" type="presOf" srcId="{E227B8A0-B042-472D-9788-500AFC1A08DF}" destId="{99F96E41-20C5-41E4-AE71-F9AAD37EAC51}" srcOrd="0" destOrd="0" presId="urn:microsoft.com/office/officeart/2008/layout/VerticalCurvedList"/>
    <dgm:cxn modelId="{B72D0980-2A73-4C0E-9E0B-5E2477738822}" type="presOf" srcId="{3718ED83-F3BD-40F9-9A19-5CED5930AC0A}" destId="{88190FDE-9AD9-4071-AECE-8CAFFBA41477}" srcOrd="0" destOrd="0" presId="urn:microsoft.com/office/officeart/2008/layout/VerticalCurvedList"/>
    <dgm:cxn modelId="{B9436498-E77E-4FAD-B0B6-A6EA2898AD61}" type="presOf" srcId="{EB90727D-29FF-46F1-A9C1-1D228276B59E}" destId="{0382D182-233D-40C1-8043-FC87B445DB71}" srcOrd="0" destOrd="0" presId="urn:microsoft.com/office/officeart/2008/layout/VerticalCurvedList"/>
    <dgm:cxn modelId="{79DAC17B-875A-4E67-8993-AD0BD88D0AB9}" srcId="{56C6F0E5-D444-40D9-AD66-69441A437965}" destId="{54F48421-2A62-4FC1-A3A8-DAC5EFBE9C80}" srcOrd="5" destOrd="0" parTransId="{75049E64-2A75-4F87-AC84-2C24E9BA6762}" sibTransId="{6523EDA7-AAFF-400C-99BD-17D95B6505BC}"/>
    <dgm:cxn modelId="{4D50D401-BCFF-4FC7-9F6B-F4B9CF8B8E26}" srcId="{56C6F0E5-D444-40D9-AD66-69441A437965}" destId="{CC6A29F9-672C-4BDA-833A-331A3C7D9485}" srcOrd="1" destOrd="0" parTransId="{1909CB88-2DBC-4D03-A5FE-369DA4D3957E}" sibTransId="{F6BCF09E-64C2-48D8-A45F-6BD2FB4C7FCA}"/>
    <dgm:cxn modelId="{FC82A82A-5198-49FB-9E6A-EB3BDA646B66}" type="presOf" srcId="{477800A6-4B94-4D4C-8192-EE4549CAC49D}" destId="{E2DFF0B4-D8E5-4238-BED1-4AEC6AE7E0B9}" srcOrd="0" destOrd="0" presId="urn:microsoft.com/office/officeart/2008/layout/VerticalCurvedList"/>
    <dgm:cxn modelId="{73AE76E4-3824-45EC-B73E-1190E41796E6}" srcId="{56C6F0E5-D444-40D9-AD66-69441A437965}" destId="{0C0B800F-BE09-4DCB-9D43-9A80D9719A2D}" srcOrd="6" destOrd="0" parTransId="{E2BCDB8F-EA61-4E96-BF9D-B3968759ED1F}" sibTransId="{0C914258-ACC2-4BC0-8BC3-29DB7276DEF2}"/>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E55A3EAB-36BA-4B9F-BB4B-A0365F14FFFA}" type="presParOf" srcId="{8399F0D4-48E7-4E27-8755-9A8D4D41AE40}" destId="{99F96E41-20C5-41E4-AE71-F9AAD37EAC51}" srcOrd="1" destOrd="0" presId="urn:microsoft.com/office/officeart/2008/layout/VerticalCurvedList"/>
    <dgm:cxn modelId="{125B1463-2578-4A4E-9A0C-3B890C3DBFD0}" type="presParOf" srcId="{8399F0D4-48E7-4E27-8755-9A8D4D41AE40}" destId="{7CF9271B-6F16-412A-92BC-AB95E19CFB81}" srcOrd="2" destOrd="0" presId="urn:microsoft.com/office/officeart/2008/layout/VerticalCurvedList"/>
    <dgm:cxn modelId="{85AB5548-AD36-4F07-98C9-AE64918BB0B5}" type="presParOf" srcId="{7CF9271B-6F16-412A-92BC-AB95E19CFB81}" destId="{53C26681-0135-4A1E-8D48-BA092542E0F7}" srcOrd="0" destOrd="0" presId="urn:microsoft.com/office/officeart/2008/layout/VerticalCurvedList"/>
    <dgm:cxn modelId="{88A1E016-8181-4E20-9D25-D16CB3675C9A}" type="presParOf" srcId="{8399F0D4-48E7-4E27-8755-9A8D4D41AE40}" destId="{C9595147-1293-4953-9E9A-F2847C6A42E3}" srcOrd="3" destOrd="0" presId="urn:microsoft.com/office/officeart/2008/layout/VerticalCurvedList"/>
    <dgm:cxn modelId="{8F0C26AC-7174-4613-B0C5-A99C95773DAB}" type="presParOf" srcId="{8399F0D4-48E7-4E27-8755-9A8D4D41AE40}" destId="{12914B96-0171-44A9-8CE4-9EBE10F4B152}" srcOrd="4" destOrd="0" presId="urn:microsoft.com/office/officeart/2008/layout/VerticalCurvedList"/>
    <dgm:cxn modelId="{898351D8-C3F5-41B9-B2FE-1054B64E46C1}" type="presParOf" srcId="{12914B96-0171-44A9-8CE4-9EBE10F4B152}" destId="{5EA7C498-4EBC-471A-9EC8-86537C5E2201}" srcOrd="0" destOrd="0" presId="urn:microsoft.com/office/officeart/2008/layout/VerticalCurvedList"/>
    <dgm:cxn modelId="{09E428B9-4DD4-4E08-97CE-7B7FC241A397}" type="presParOf" srcId="{8399F0D4-48E7-4E27-8755-9A8D4D41AE40}" destId="{E2DFF0B4-D8E5-4238-BED1-4AEC6AE7E0B9}" srcOrd="5" destOrd="0" presId="urn:microsoft.com/office/officeart/2008/layout/VerticalCurvedList"/>
    <dgm:cxn modelId="{3B5C863E-A463-43F1-8AA8-1A845F44DC7B}" type="presParOf" srcId="{8399F0D4-48E7-4E27-8755-9A8D4D41AE40}" destId="{C19E8672-9FF2-4911-8A8B-43B88CAA2D06}" srcOrd="6" destOrd="0" presId="urn:microsoft.com/office/officeart/2008/layout/VerticalCurvedList"/>
    <dgm:cxn modelId="{1AC4E77F-AF31-4FBC-831C-C4E1376BE475}" type="presParOf" srcId="{C19E8672-9FF2-4911-8A8B-43B88CAA2D06}" destId="{DF6300A8-7570-4653-BB0C-12DAE537E694}" srcOrd="0" destOrd="0" presId="urn:microsoft.com/office/officeart/2008/layout/VerticalCurvedList"/>
    <dgm:cxn modelId="{D76A998C-A6CB-4EBB-B58C-078B61B5D152}" type="presParOf" srcId="{8399F0D4-48E7-4E27-8755-9A8D4D41AE40}" destId="{88190FDE-9AD9-4071-AECE-8CAFFBA41477}" srcOrd="7" destOrd="0" presId="urn:microsoft.com/office/officeart/2008/layout/VerticalCurvedList"/>
    <dgm:cxn modelId="{7ED800C1-9919-4BA0-9A06-2CB760EF64ED}" type="presParOf" srcId="{8399F0D4-48E7-4E27-8755-9A8D4D41AE40}" destId="{651385CA-2C97-4FC2-B269-C9431763E423}" srcOrd="8" destOrd="0" presId="urn:microsoft.com/office/officeart/2008/layout/VerticalCurvedList"/>
    <dgm:cxn modelId="{5B37382B-F7CF-497F-8D8A-14307D63FE8B}" type="presParOf" srcId="{651385CA-2C97-4FC2-B269-C9431763E423}" destId="{6E377F9B-58D3-44DF-97D1-0ED44FF7ABE7}" srcOrd="0" destOrd="0" presId="urn:microsoft.com/office/officeart/2008/layout/VerticalCurvedList"/>
    <dgm:cxn modelId="{F96A7F8E-34E5-4DDB-ABCA-26C8D1C304F5}" type="presParOf" srcId="{8399F0D4-48E7-4E27-8755-9A8D4D41AE40}" destId="{0382D182-233D-40C1-8043-FC87B445DB71}" srcOrd="9" destOrd="0" presId="urn:microsoft.com/office/officeart/2008/layout/VerticalCurvedList"/>
    <dgm:cxn modelId="{A106C0DE-4E22-4F59-91DE-ABDEBB53A1C4}" type="presParOf" srcId="{8399F0D4-48E7-4E27-8755-9A8D4D41AE40}" destId="{F4F42B30-1733-4BF2-92E3-D372500BA9E1}" srcOrd="10" destOrd="0" presId="urn:microsoft.com/office/officeart/2008/layout/VerticalCurvedList"/>
    <dgm:cxn modelId="{570792C3-D967-4108-A199-D2622A4884DA}" type="presParOf" srcId="{F4F42B30-1733-4BF2-92E3-D372500BA9E1}" destId="{3966B158-9ECA-4E0A-9120-0E124F6FF38A}" srcOrd="0" destOrd="0" presId="urn:microsoft.com/office/officeart/2008/layout/VerticalCurvedList"/>
    <dgm:cxn modelId="{8A420E74-DE57-448C-80B5-88115A84C23D}" type="presParOf" srcId="{8399F0D4-48E7-4E27-8755-9A8D4D41AE40}" destId="{CA5579E8-D267-45A5-964D-04DA426CF3FA}" srcOrd="11" destOrd="0" presId="urn:microsoft.com/office/officeart/2008/layout/VerticalCurvedList"/>
    <dgm:cxn modelId="{87172438-AD4B-4F11-AF4E-07794CE9D0BD}" type="presParOf" srcId="{8399F0D4-48E7-4E27-8755-9A8D4D41AE40}" destId="{F6F9E779-F477-472F-9113-B2EF640936C3}" srcOrd="12" destOrd="0" presId="urn:microsoft.com/office/officeart/2008/layout/VerticalCurvedList"/>
    <dgm:cxn modelId="{506259BE-B9AB-4082-8F4B-D55C8CCF8232}" type="presParOf" srcId="{F6F9E779-F477-472F-9113-B2EF640936C3}" destId="{B7EB577E-C0CD-4C8F-A9B0-D2CF2064C7EC}" srcOrd="0" destOrd="0" presId="urn:microsoft.com/office/officeart/2008/layout/VerticalCurvedList"/>
    <dgm:cxn modelId="{52E8A2AC-A25F-49BC-9834-7C6E4DBE1719}" type="presParOf" srcId="{8399F0D4-48E7-4E27-8755-9A8D4D41AE40}" destId="{E551CC2C-2092-4AD8-84C5-05BB1827D6A9}" srcOrd="13" destOrd="0" presId="urn:microsoft.com/office/officeart/2008/layout/VerticalCurvedList"/>
    <dgm:cxn modelId="{097AA81A-9EA3-41B5-A262-78E2E099FA2E}" type="presParOf" srcId="{8399F0D4-48E7-4E27-8755-9A8D4D41AE40}" destId="{EAB2428C-BC5C-4A63-A944-82806BC62F19}" srcOrd="14" destOrd="0" presId="urn:microsoft.com/office/officeart/2008/layout/VerticalCurvedList"/>
    <dgm:cxn modelId="{55D30CCF-BC8F-4674-BB03-57FBF0483BBD}" type="presParOf" srcId="{EAB2428C-BC5C-4A63-A944-82806BC62F19}" destId="{83E31D35-B100-405D-A24C-CAB6A621FFEE}"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87AC24DE-A085-4D3D-9F0E-C029814BFC1C}"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de-DE"/>
        </a:p>
      </dgm:t>
    </dgm:pt>
    <dgm:pt modelId="{0EE5B8A3-B6DB-46EB-BC1F-42DCFF1FB335}">
      <dgm:prSet phldrT="[Text]"/>
      <dgm:spPr>
        <a:solidFill>
          <a:srgbClr val="92D050"/>
        </a:solidFill>
      </dgm:spPr>
      <dgm:t>
        <a:bodyPr/>
        <a:lstStyle/>
        <a:p>
          <a:r>
            <a:rPr lang="de-DE" dirty="0" smtClean="0"/>
            <a:t>DIN</a:t>
          </a:r>
          <a:endParaRPr lang="de-DE" dirty="0"/>
        </a:p>
      </dgm:t>
    </dgm:pt>
    <dgm:pt modelId="{1E010FB5-C529-4C58-85BF-5703FBF4C367}" type="parTrans" cxnId="{2E6FE047-72BB-46E7-9941-4171B9CA3CB6}">
      <dgm:prSet/>
      <dgm:spPr/>
      <dgm:t>
        <a:bodyPr/>
        <a:lstStyle/>
        <a:p>
          <a:endParaRPr lang="de-DE"/>
        </a:p>
      </dgm:t>
    </dgm:pt>
    <dgm:pt modelId="{862CD089-9935-4CD3-9528-49F1E5A490C3}" type="sibTrans" cxnId="{2E6FE047-72BB-46E7-9941-4171B9CA3CB6}">
      <dgm:prSet/>
      <dgm:spPr/>
      <dgm:t>
        <a:bodyPr/>
        <a:lstStyle/>
        <a:p>
          <a:endParaRPr lang="de-DE"/>
        </a:p>
      </dgm:t>
    </dgm:pt>
    <dgm:pt modelId="{D8EF7736-F951-42A4-8798-E41D92DDE02C}">
      <dgm:prSet phldrT="[Text]"/>
      <dgm:spPr/>
      <dgm:t>
        <a:bodyPr/>
        <a:lstStyle/>
        <a:p>
          <a:r>
            <a:rPr lang="de-DE" b="1" dirty="0" smtClean="0"/>
            <a:t>Deutsches Institut für Normung </a:t>
          </a:r>
          <a:r>
            <a:rPr lang="de-DE" dirty="0" smtClean="0"/>
            <a:t>(aktuell ca. 37.000 DIN-Normen und Entwürfe)</a:t>
          </a:r>
          <a:endParaRPr lang="de-DE" dirty="0"/>
        </a:p>
      </dgm:t>
    </dgm:pt>
    <dgm:pt modelId="{81645FC3-6EC0-46AF-971C-61BAE25EC8E1}" type="parTrans" cxnId="{107EB0DE-52C2-4BD4-B6A6-EAF9BDDB6FF0}">
      <dgm:prSet/>
      <dgm:spPr/>
      <dgm:t>
        <a:bodyPr/>
        <a:lstStyle/>
        <a:p>
          <a:endParaRPr lang="de-DE"/>
        </a:p>
      </dgm:t>
    </dgm:pt>
    <dgm:pt modelId="{C0A1B495-FF93-467D-BD25-AF3F1C656AEB}" type="sibTrans" cxnId="{107EB0DE-52C2-4BD4-B6A6-EAF9BDDB6FF0}">
      <dgm:prSet/>
      <dgm:spPr/>
      <dgm:t>
        <a:bodyPr/>
        <a:lstStyle/>
        <a:p>
          <a:endParaRPr lang="de-DE"/>
        </a:p>
      </dgm:t>
    </dgm:pt>
    <dgm:pt modelId="{4BB2A68B-DC4B-47CB-BB25-A8E844F61B1B}">
      <dgm:prSet phldrT="[Text]"/>
      <dgm:spPr/>
      <dgm:t>
        <a:bodyPr/>
        <a:lstStyle/>
        <a:p>
          <a:r>
            <a:rPr lang="de-DE" dirty="0" smtClean="0"/>
            <a:t>Privat eingetragener Verein DIN e.V., Sitz in Berlin, gegründet 1917</a:t>
          </a:r>
          <a:endParaRPr lang="de-DE" dirty="0"/>
        </a:p>
      </dgm:t>
    </dgm:pt>
    <dgm:pt modelId="{C7B42F4A-1BA3-4639-BFAB-10CE8838F4CF}" type="parTrans" cxnId="{5DC75033-46B9-4776-A62F-EAC1221EFFD2}">
      <dgm:prSet/>
      <dgm:spPr/>
      <dgm:t>
        <a:bodyPr/>
        <a:lstStyle/>
        <a:p>
          <a:endParaRPr lang="de-DE"/>
        </a:p>
      </dgm:t>
    </dgm:pt>
    <dgm:pt modelId="{B01428A5-C011-411B-978E-0CB126897308}" type="sibTrans" cxnId="{5DC75033-46B9-4776-A62F-EAC1221EFFD2}">
      <dgm:prSet/>
      <dgm:spPr/>
      <dgm:t>
        <a:bodyPr/>
        <a:lstStyle/>
        <a:p>
          <a:endParaRPr lang="de-DE"/>
        </a:p>
      </dgm:t>
    </dgm:pt>
    <dgm:pt modelId="{71A8EA46-1948-4C67-A4FD-4FD3DC053E33}">
      <dgm:prSet phldrT="[Text]"/>
      <dgm:spPr>
        <a:solidFill>
          <a:srgbClr val="00B0F0"/>
        </a:solidFill>
      </dgm:spPr>
      <dgm:t>
        <a:bodyPr/>
        <a:lstStyle/>
        <a:p>
          <a:r>
            <a:rPr lang="de-DE" dirty="0" smtClean="0"/>
            <a:t>EN</a:t>
          </a:r>
          <a:endParaRPr lang="de-DE" dirty="0"/>
        </a:p>
      </dgm:t>
    </dgm:pt>
    <dgm:pt modelId="{1DBFAF27-EB1B-46A4-BDA6-19899D51D6A9}" type="parTrans" cxnId="{6B4C1A69-C05D-46A7-912A-62413D02ECAF}">
      <dgm:prSet/>
      <dgm:spPr/>
      <dgm:t>
        <a:bodyPr/>
        <a:lstStyle/>
        <a:p>
          <a:endParaRPr lang="de-DE"/>
        </a:p>
      </dgm:t>
    </dgm:pt>
    <dgm:pt modelId="{6274CCC3-5E1F-48A8-8CAA-D5B8154527DC}" type="sibTrans" cxnId="{6B4C1A69-C05D-46A7-912A-62413D02ECAF}">
      <dgm:prSet/>
      <dgm:spPr/>
      <dgm:t>
        <a:bodyPr/>
        <a:lstStyle/>
        <a:p>
          <a:endParaRPr lang="de-DE"/>
        </a:p>
      </dgm:t>
    </dgm:pt>
    <dgm:pt modelId="{7B50C16E-066F-4218-B4B2-1730B84EB686}">
      <dgm:prSet phldrT="[Text]"/>
      <dgm:spPr/>
      <dgm:t>
        <a:bodyPr/>
        <a:lstStyle/>
        <a:p>
          <a:r>
            <a:rPr lang="de-DE" b="1" dirty="0" smtClean="0"/>
            <a:t>Europäische Norm</a:t>
          </a:r>
          <a:r>
            <a:rPr lang="de-DE" dirty="0" smtClean="0"/>
            <a:t> (aktuell ca. 21.000 EN-Normen und Entwürfe)</a:t>
          </a:r>
          <a:endParaRPr lang="de-DE" dirty="0"/>
        </a:p>
      </dgm:t>
    </dgm:pt>
    <dgm:pt modelId="{3592C572-B5A4-4799-A0C5-9AAD75E2AAEC}" type="parTrans" cxnId="{BD850161-34B6-49BD-8A03-B8B23CEEA45C}">
      <dgm:prSet/>
      <dgm:spPr/>
      <dgm:t>
        <a:bodyPr/>
        <a:lstStyle/>
        <a:p>
          <a:endParaRPr lang="de-DE"/>
        </a:p>
      </dgm:t>
    </dgm:pt>
    <dgm:pt modelId="{B5900568-5CA5-463C-9085-52300CC28F87}" type="sibTrans" cxnId="{BD850161-34B6-49BD-8A03-B8B23CEEA45C}">
      <dgm:prSet/>
      <dgm:spPr/>
      <dgm:t>
        <a:bodyPr/>
        <a:lstStyle/>
        <a:p>
          <a:endParaRPr lang="de-DE"/>
        </a:p>
      </dgm:t>
    </dgm:pt>
    <dgm:pt modelId="{CDDF4C9E-C998-47E4-B9FA-C102E983D905}">
      <dgm:prSet phldrT="[Text]"/>
      <dgm:spPr>
        <a:solidFill>
          <a:srgbClr val="7030A0"/>
        </a:solidFill>
      </dgm:spPr>
      <dgm:t>
        <a:bodyPr/>
        <a:lstStyle/>
        <a:p>
          <a:r>
            <a:rPr lang="de-DE" dirty="0" smtClean="0"/>
            <a:t>ISO</a:t>
          </a:r>
          <a:endParaRPr lang="de-DE" dirty="0"/>
        </a:p>
      </dgm:t>
    </dgm:pt>
    <dgm:pt modelId="{56255D63-4ACE-44F3-8739-4567D8760F70}" type="parTrans" cxnId="{50A041A8-6B4A-4A42-B3F1-CB2FD29CE775}">
      <dgm:prSet/>
      <dgm:spPr/>
      <dgm:t>
        <a:bodyPr/>
        <a:lstStyle/>
        <a:p>
          <a:endParaRPr lang="de-DE"/>
        </a:p>
      </dgm:t>
    </dgm:pt>
    <dgm:pt modelId="{8CFA07F7-778C-46B9-A204-FCDA1B32C584}" type="sibTrans" cxnId="{50A041A8-6B4A-4A42-B3F1-CB2FD29CE775}">
      <dgm:prSet/>
      <dgm:spPr/>
      <dgm:t>
        <a:bodyPr/>
        <a:lstStyle/>
        <a:p>
          <a:endParaRPr lang="de-DE"/>
        </a:p>
      </dgm:t>
    </dgm:pt>
    <dgm:pt modelId="{A769DE11-F80B-4FE2-BEC3-A0F1EFBEA082}">
      <dgm:prSet phldrT="[Text]"/>
      <dgm:spPr/>
      <dgm:t>
        <a:bodyPr/>
        <a:lstStyle/>
        <a:p>
          <a:r>
            <a:rPr lang="de-DE" b="1" dirty="0" smtClean="0"/>
            <a:t>International </a:t>
          </a:r>
          <a:r>
            <a:rPr lang="de-DE" b="1" dirty="0" err="1" smtClean="0"/>
            <a:t>Organization</a:t>
          </a:r>
          <a:r>
            <a:rPr lang="de-DE" b="1" dirty="0" smtClean="0"/>
            <a:t> </a:t>
          </a:r>
          <a:r>
            <a:rPr lang="de-DE" b="1" dirty="0" err="1" smtClean="0"/>
            <a:t>for</a:t>
          </a:r>
          <a:r>
            <a:rPr lang="de-DE" b="1" dirty="0" smtClean="0"/>
            <a:t> </a:t>
          </a:r>
          <a:r>
            <a:rPr lang="de-DE" b="1" dirty="0" err="1" smtClean="0"/>
            <a:t>Standardization</a:t>
          </a:r>
          <a:r>
            <a:rPr lang="de-DE" dirty="0" smtClean="0"/>
            <a:t> (aktuell ca. 27.000 ISO-Normen und</a:t>
          </a:r>
          <a:endParaRPr lang="de-DE" dirty="0"/>
        </a:p>
      </dgm:t>
    </dgm:pt>
    <dgm:pt modelId="{AB4D35CC-8513-4A3A-9CC5-8AED0864AB16}" type="parTrans" cxnId="{E13C1FE4-760D-4492-B378-25A5D99E4D72}">
      <dgm:prSet/>
      <dgm:spPr/>
      <dgm:t>
        <a:bodyPr/>
        <a:lstStyle/>
        <a:p>
          <a:endParaRPr lang="de-DE"/>
        </a:p>
      </dgm:t>
    </dgm:pt>
    <dgm:pt modelId="{05F02480-7414-427B-BEE2-C17126CD21E3}" type="sibTrans" cxnId="{E13C1FE4-760D-4492-B378-25A5D99E4D72}">
      <dgm:prSet/>
      <dgm:spPr/>
      <dgm:t>
        <a:bodyPr/>
        <a:lstStyle/>
        <a:p>
          <a:endParaRPr lang="de-DE"/>
        </a:p>
      </dgm:t>
    </dgm:pt>
    <dgm:pt modelId="{33EE0324-5D6E-425F-BB60-E26DB73DE59B}">
      <dgm:prSet phldrT="[Text]"/>
      <dgm:spPr/>
      <dgm:t>
        <a:bodyPr/>
        <a:lstStyle/>
        <a:p>
          <a:r>
            <a:rPr lang="de-DE" u="sng" dirty="0" smtClean="0">
              <a:hlinkClick xmlns:r="http://schemas.openxmlformats.org/officeDocument/2006/relationships" r:id="rId1"/>
            </a:rPr>
            <a:t>http://www.din.de/de</a:t>
          </a:r>
          <a:endParaRPr lang="de-DE" dirty="0"/>
        </a:p>
      </dgm:t>
    </dgm:pt>
    <dgm:pt modelId="{98B184FA-1BA5-470B-A5EB-E3FAE9449BD6}" type="parTrans" cxnId="{84C9B62B-DC62-4DE9-AEE4-02E2470766D7}">
      <dgm:prSet/>
      <dgm:spPr/>
      <dgm:t>
        <a:bodyPr/>
        <a:lstStyle/>
        <a:p>
          <a:endParaRPr lang="de-DE"/>
        </a:p>
      </dgm:t>
    </dgm:pt>
    <dgm:pt modelId="{956C7308-9AA4-4774-B244-6F5EA9556BA4}" type="sibTrans" cxnId="{84C9B62B-DC62-4DE9-AEE4-02E2470766D7}">
      <dgm:prSet/>
      <dgm:spPr/>
      <dgm:t>
        <a:bodyPr/>
        <a:lstStyle/>
        <a:p>
          <a:endParaRPr lang="de-DE"/>
        </a:p>
      </dgm:t>
    </dgm:pt>
    <dgm:pt modelId="{1204DEEA-07E3-4123-9EAD-98D4BAD7E79A}">
      <dgm:prSet/>
      <dgm:spPr/>
      <dgm:t>
        <a:bodyPr/>
        <a:lstStyle/>
        <a:p>
          <a:r>
            <a:rPr lang="de-DE" smtClean="0"/>
            <a:t>Private, nicht gewinnorientierte Organisation CEN (Europäisches Komitee für Normung), Sitz</a:t>
          </a:r>
          <a:endParaRPr lang="de-DE" dirty="0" smtClean="0"/>
        </a:p>
      </dgm:t>
    </dgm:pt>
    <dgm:pt modelId="{C962A3CC-4A9D-4D1B-9E58-B0C9515D70B2}" type="parTrans" cxnId="{3615E9E5-5519-456F-803F-0572377C93F5}">
      <dgm:prSet/>
      <dgm:spPr/>
      <dgm:t>
        <a:bodyPr/>
        <a:lstStyle/>
        <a:p>
          <a:endParaRPr lang="de-DE"/>
        </a:p>
      </dgm:t>
    </dgm:pt>
    <dgm:pt modelId="{DDFDA0D3-05D2-4428-9050-608595C2B292}" type="sibTrans" cxnId="{3615E9E5-5519-456F-803F-0572377C93F5}">
      <dgm:prSet/>
      <dgm:spPr/>
      <dgm:t>
        <a:bodyPr/>
        <a:lstStyle/>
        <a:p>
          <a:endParaRPr lang="de-DE"/>
        </a:p>
      </dgm:t>
    </dgm:pt>
    <dgm:pt modelId="{96A869F2-F782-4569-BD5C-8D5E9537DB1F}">
      <dgm:prSet/>
      <dgm:spPr/>
      <dgm:t>
        <a:bodyPr/>
        <a:lstStyle/>
        <a:p>
          <a:r>
            <a:rPr lang="de-DE" dirty="0" smtClean="0"/>
            <a:t>in Brüssel, gegründet 1961</a:t>
          </a:r>
          <a:endParaRPr lang="de-DE" u="sng" dirty="0" smtClean="0"/>
        </a:p>
      </dgm:t>
    </dgm:pt>
    <dgm:pt modelId="{66BBE1B4-537A-4252-9B4F-027B89C6C294}" type="parTrans" cxnId="{840FA0D6-6DAC-487F-A67F-A4A7D98540F9}">
      <dgm:prSet/>
      <dgm:spPr/>
      <dgm:t>
        <a:bodyPr/>
        <a:lstStyle/>
        <a:p>
          <a:endParaRPr lang="de-DE"/>
        </a:p>
      </dgm:t>
    </dgm:pt>
    <dgm:pt modelId="{8A5E5A2F-4C2E-4438-926B-5C0842B54FC2}" type="sibTrans" cxnId="{840FA0D6-6DAC-487F-A67F-A4A7D98540F9}">
      <dgm:prSet/>
      <dgm:spPr/>
      <dgm:t>
        <a:bodyPr/>
        <a:lstStyle/>
        <a:p>
          <a:endParaRPr lang="de-DE"/>
        </a:p>
      </dgm:t>
    </dgm:pt>
    <dgm:pt modelId="{607DAEC6-8383-4938-BBB0-95917A3899C9}">
      <dgm:prSet/>
      <dgm:spPr/>
      <dgm:t>
        <a:bodyPr/>
        <a:lstStyle/>
        <a:p>
          <a:r>
            <a:rPr lang="de-DE" smtClean="0"/>
            <a:t>Entwürfe) Internationales Normungsgremium, besteht 162 Ländervertreter, Verein nach</a:t>
          </a:r>
          <a:endParaRPr lang="de-DE" dirty="0" smtClean="0"/>
        </a:p>
      </dgm:t>
    </dgm:pt>
    <dgm:pt modelId="{7E79C517-9481-4337-89ED-9FFC8C4162D4}" type="parTrans" cxnId="{0643FEAA-D8EA-44C3-A682-323EC41D4F8F}">
      <dgm:prSet/>
      <dgm:spPr/>
      <dgm:t>
        <a:bodyPr/>
        <a:lstStyle/>
        <a:p>
          <a:endParaRPr lang="de-DE"/>
        </a:p>
      </dgm:t>
    </dgm:pt>
    <dgm:pt modelId="{B72E9223-6986-4D49-B0C0-204C13EE060E}" type="sibTrans" cxnId="{0643FEAA-D8EA-44C3-A682-323EC41D4F8F}">
      <dgm:prSet/>
      <dgm:spPr/>
      <dgm:t>
        <a:bodyPr/>
        <a:lstStyle/>
        <a:p>
          <a:endParaRPr lang="de-DE"/>
        </a:p>
      </dgm:t>
    </dgm:pt>
    <dgm:pt modelId="{C95E08C5-EC90-4441-A8C9-30A0832F22AA}">
      <dgm:prSet/>
      <dgm:spPr/>
      <dgm:t>
        <a:bodyPr/>
        <a:lstStyle/>
        <a:p>
          <a:r>
            <a:rPr lang="de-DE" dirty="0" smtClean="0"/>
            <a:t>schweizerischem Recht, Sitz in Genf, gegründet 1947</a:t>
          </a:r>
          <a:endParaRPr lang="de-DE" dirty="0"/>
        </a:p>
      </dgm:t>
    </dgm:pt>
    <dgm:pt modelId="{587C8541-2A7E-4EAE-9273-B361427BD0F3}" type="parTrans" cxnId="{57A7E168-DBF3-40F0-AF4A-900A98471F25}">
      <dgm:prSet/>
      <dgm:spPr/>
      <dgm:t>
        <a:bodyPr/>
        <a:lstStyle/>
        <a:p>
          <a:endParaRPr lang="de-DE"/>
        </a:p>
      </dgm:t>
    </dgm:pt>
    <dgm:pt modelId="{002B1D70-D219-41FE-9976-BD0E23DAEA71}" type="sibTrans" cxnId="{57A7E168-DBF3-40F0-AF4A-900A98471F25}">
      <dgm:prSet/>
      <dgm:spPr/>
      <dgm:t>
        <a:bodyPr/>
        <a:lstStyle/>
        <a:p>
          <a:endParaRPr lang="de-DE"/>
        </a:p>
      </dgm:t>
    </dgm:pt>
    <dgm:pt modelId="{E492520B-6D5C-4754-901A-74CE83DA43FC}">
      <dgm:prSet/>
      <dgm:spPr/>
      <dgm:t>
        <a:bodyPr/>
        <a:lstStyle/>
        <a:p>
          <a:r>
            <a:rPr lang="de-DE" u="sng" dirty="0" smtClean="0">
              <a:hlinkClick xmlns:r="http://schemas.openxmlformats.org/officeDocument/2006/relationships" r:id="rId2"/>
            </a:rPr>
            <a:t>https://www.cen.eu/Pages/default.aspx</a:t>
          </a:r>
          <a:endParaRPr lang="de-DE" u="sng" dirty="0" smtClean="0"/>
        </a:p>
      </dgm:t>
    </dgm:pt>
    <dgm:pt modelId="{636E8ED5-F5BF-44DB-A0CE-A55FAF7BC484}" type="parTrans" cxnId="{457822D5-3D90-467E-9AEA-0ACA309EDEC0}">
      <dgm:prSet/>
      <dgm:spPr/>
      <dgm:t>
        <a:bodyPr/>
        <a:lstStyle/>
        <a:p>
          <a:endParaRPr lang="de-DE"/>
        </a:p>
      </dgm:t>
    </dgm:pt>
    <dgm:pt modelId="{94BCAE0F-96CA-4BB0-8A53-734C59C50975}" type="sibTrans" cxnId="{457822D5-3D90-467E-9AEA-0ACA309EDEC0}">
      <dgm:prSet/>
      <dgm:spPr/>
      <dgm:t>
        <a:bodyPr/>
        <a:lstStyle/>
        <a:p>
          <a:endParaRPr lang="de-DE"/>
        </a:p>
      </dgm:t>
    </dgm:pt>
    <dgm:pt modelId="{B502233B-7BF9-4348-B856-B883D12AFE57}">
      <dgm:prSet/>
      <dgm:spPr/>
      <dgm:t>
        <a:bodyPr/>
        <a:lstStyle/>
        <a:p>
          <a:r>
            <a:rPr lang="de-DE" u="sng" dirty="0" smtClean="0">
              <a:hlinkClick xmlns:r="http://schemas.openxmlformats.org/officeDocument/2006/relationships" r:id="rId3"/>
            </a:rPr>
            <a:t> http://www.iso.org/iso/home.html</a:t>
          </a:r>
          <a:endParaRPr lang="de-DE" dirty="0"/>
        </a:p>
      </dgm:t>
    </dgm:pt>
    <dgm:pt modelId="{BD1D79DC-0A0D-4C17-9D0C-62988DD42304}" type="parTrans" cxnId="{72577BBA-7A21-410B-AE50-A0314446887A}">
      <dgm:prSet/>
      <dgm:spPr/>
      <dgm:t>
        <a:bodyPr/>
        <a:lstStyle/>
        <a:p>
          <a:endParaRPr lang="de-DE"/>
        </a:p>
      </dgm:t>
    </dgm:pt>
    <dgm:pt modelId="{5C4DB5A5-9C82-4246-BAB5-1FAAE0779DBC}" type="sibTrans" cxnId="{72577BBA-7A21-410B-AE50-A0314446887A}">
      <dgm:prSet/>
      <dgm:spPr/>
      <dgm:t>
        <a:bodyPr/>
        <a:lstStyle/>
        <a:p>
          <a:endParaRPr lang="de-DE"/>
        </a:p>
      </dgm:t>
    </dgm:pt>
    <dgm:pt modelId="{F214B362-82B2-4D9F-A6B7-518C5862F90D}" type="pres">
      <dgm:prSet presAssocID="{87AC24DE-A085-4D3D-9F0E-C029814BFC1C}" presName="Name0" presStyleCnt="0">
        <dgm:presLayoutVars>
          <dgm:dir/>
          <dgm:animLvl val="lvl"/>
          <dgm:resizeHandles val="exact"/>
        </dgm:presLayoutVars>
      </dgm:prSet>
      <dgm:spPr/>
      <dgm:t>
        <a:bodyPr/>
        <a:lstStyle/>
        <a:p>
          <a:endParaRPr lang="de-DE"/>
        </a:p>
      </dgm:t>
    </dgm:pt>
    <dgm:pt modelId="{31491457-6BED-4B15-AA9B-4D9773236B73}" type="pres">
      <dgm:prSet presAssocID="{0EE5B8A3-B6DB-46EB-BC1F-42DCFF1FB335}" presName="linNode" presStyleCnt="0"/>
      <dgm:spPr/>
    </dgm:pt>
    <dgm:pt modelId="{D1355C80-B394-4079-87BC-48F13C50972D}" type="pres">
      <dgm:prSet presAssocID="{0EE5B8A3-B6DB-46EB-BC1F-42DCFF1FB335}" presName="parentText" presStyleLbl="node1" presStyleIdx="0" presStyleCnt="3" custScaleX="68506">
        <dgm:presLayoutVars>
          <dgm:chMax val="1"/>
          <dgm:bulletEnabled val="1"/>
        </dgm:presLayoutVars>
      </dgm:prSet>
      <dgm:spPr/>
      <dgm:t>
        <a:bodyPr/>
        <a:lstStyle/>
        <a:p>
          <a:endParaRPr lang="de-DE"/>
        </a:p>
      </dgm:t>
    </dgm:pt>
    <dgm:pt modelId="{498ED4A0-1CCB-4F97-A657-086A561C224F}" type="pres">
      <dgm:prSet presAssocID="{0EE5B8A3-B6DB-46EB-BC1F-42DCFF1FB335}" presName="descendantText" presStyleLbl="alignAccFollowNode1" presStyleIdx="0" presStyleCnt="3" custScaleX="108610">
        <dgm:presLayoutVars>
          <dgm:bulletEnabled val="1"/>
        </dgm:presLayoutVars>
      </dgm:prSet>
      <dgm:spPr/>
      <dgm:t>
        <a:bodyPr/>
        <a:lstStyle/>
        <a:p>
          <a:endParaRPr lang="de-DE"/>
        </a:p>
      </dgm:t>
    </dgm:pt>
    <dgm:pt modelId="{6E88C1DA-A14B-46DF-9D05-937E9ECCC7DB}" type="pres">
      <dgm:prSet presAssocID="{862CD089-9935-4CD3-9528-49F1E5A490C3}" presName="sp" presStyleCnt="0"/>
      <dgm:spPr/>
    </dgm:pt>
    <dgm:pt modelId="{5E37464A-23A9-45FF-BD09-82414DFBFD94}" type="pres">
      <dgm:prSet presAssocID="{71A8EA46-1948-4C67-A4FD-4FD3DC053E33}" presName="linNode" presStyleCnt="0"/>
      <dgm:spPr/>
    </dgm:pt>
    <dgm:pt modelId="{5983786F-2D07-489E-A8A8-651E6DF1214A}" type="pres">
      <dgm:prSet presAssocID="{71A8EA46-1948-4C67-A4FD-4FD3DC053E33}" presName="parentText" presStyleLbl="node1" presStyleIdx="1" presStyleCnt="3" custScaleX="68506">
        <dgm:presLayoutVars>
          <dgm:chMax val="1"/>
          <dgm:bulletEnabled val="1"/>
        </dgm:presLayoutVars>
      </dgm:prSet>
      <dgm:spPr/>
      <dgm:t>
        <a:bodyPr/>
        <a:lstStyle/>
        <a:p>
          <a:endParaRPr lang="de-DE"/>
        </a:p>
      </dgm:t>
    </dgm:pt>
    <dgm:pt modelId="{E1FC55C5-0A64-4F7D-92ED-C25660A452F9}" type="pres">
      <dgm:prSet presAssocID="{71A8EA46-1948-4C67-A4FD-4FD3DC053E33}" presName="descendantText" presStyleLbl="alignAccFollowNode1" presStyleIdx="1" presStyleCnt="3" custScaleX="109024">
        <dgm:presLayoutVars>
          <dgm:bulletEnabled val="1"/>
        </dgm:presLayoutVars>
      </dgm:prSet>
      <dgm:spPr/>
      <dgm:t>
        <a:bodyPr/>
        <a:lstStyle/>
        <a:p>
          <a:endParaRPr lang="de-DE"/>
        </a:p>
      </dgm:t>
    </dgm:pt>
    <dgm:pt modelId="{9DDE266C-BD25-4A41-AC2C-8992C06D9FCE}" type="pres">
      <dgm:prSet presAssocID="{6274CCC3-5E1F-48A8-8CAA-D5B8154527DC}" presName="sp" presStyleCnt="0"/>
      <dgm:spPr/>
    </dgm:pt>
    <dgm:pt modelId="{A8F06541-7BF7-44AF-AE93-DF342C8431F4}" type="pres">
      <dgm:prSet presAssocID="{CDDF4C9E-C998-47E4-B9FA-C102E983D905}" presName="linNode" presStyleCnt="0"/>
      <dgm:spPr/>
    </dgm:pt>
    <dgm:pt modelId="{AE0208C6-20E3-4F97-BE51-9D02E04A3F33}" type="pres">
      <dgm:prSet presAssocID="{CDDF4C9E-C998-47E4-B9FA-C102E983D905}" presName="parentText" presStyleLbl="node1" presStyleIdx="2" presStyleCnt="3" custScaleX="67771">
        <dgm:presLayoutVars>
          <dgm:chMax val="1"/>
          <dgm:bulletEnabled val="1"/>
        </dgm:presLayoutVars>
      </dgm:prSet>
      <dgm:spPr/>
      <dgm:t>
        <a:bodyPr/>
        <a:lstStyle/>
        <a:p>
          <a:endParaRPr lang="de-DE"/>
        </a:p>
      </dgm:t>
    </dgm:pt>
    <dgm:pt modelId="{B81CDBDB-3236-41E9-B274-3C5323BE4449}" type="pres">
      <dgm:prSet presAssocID="{CDDF4C9E-C998-47E4-B9FA-C102E983D905}" presName="descendantText" presStyleLbl="alignAccFollowNode1" presStyleIdx="2" presStyleCnt="3" custScaleX="109437">
        <dgm:presLayoutVars>
          <dgm:bulletEnabled val="1"/>
        </dgm:presLayoutVars>
      </dgm:prSet>
      <dgm:spPr/>
      <dgm:t>
        <a:bodyPr/>
        <a:lstStyle/>
        <a:p>
          <a:endParaRPr lang="de-DE"/>
        </a:p>
      </dgm:t>
    </dgm:pt>
  </dgm:ptLst>
  <dgm:cxnLst>
    <dgm:cxn modelId="{457822D5-3D90-467E-9AEA-0ACA309EDEC0}" srcId="{71A8EA46-1948-4C67-A4FD-4FD3DC053E33}" destId="{E492520B-6D5C-4754-901A-74CE83DA43FC}" srcOrd="3" destOrd="0" parTransId="{636E8ED5-F5BF-44DB-A0CE-A55FAF7BC484}" sibTransId="{94BCAE0F-96CA-4BB0-8A53-734C59C50975}"/>
    <dgm:cxn modelId="{204C180E-50BB-4E80-A70A-2759847B2DE8}" type="presOf" srcId="{C95E08C5-EC90-4441-A8C9-30A0832F22AA}" destId="{B81CDBDB-3236-41E9-B274-3C5323BE4449}" srcOrd="0" destOrd="2" presId="urn:microsoft.com/office/officeart/2005/8/layout/vList5"/>
    <dgm:cxn modelId="{97AA3AF4-FD92-4FD9-B750-6D8C3CDF824C}" type="presOf" srcId="{CDDF4C9E-C998-47E4-B9FA-C102E983D905}" destId="{AE0208C6-20E3-4F97-BE51-9D02E04A3F33}" srcOrd="0" destOrd="0" presId="urn:microsoft.com/office/officeart/2005/8/layout/vList5"/>
    <dgm:cxn modelId="{107EB0DE-52C2-4BD4-B6A6-EAF9BDDB6FF0}" srcId="{0EE5B8A3-B6DB-46EB-BC1F-42DCFF1FB335}" destId="{D8EF7736-F951-42A4-8798-E41D92DDE02C}" srcOrd="0" destOrd="0" parTransId="{81645FC3-6EC0-46AF-971C-61BAE25EC8E1}" sibTransId="{C0A1B495-FF93-467D-BD25-AF3F1C656AEB}"/>
    <dgm:cxn modelId="{84C9B62B-DC62-4DE9-AEE4-02E2470766D7}" srcId="{0EE5B8A3-B6DB-46EB-BC1F-42DCFF1FB335}" destId="{33EE0324-5D6E-425F-BB60-E26DB73DE59B}" srcOrd="2" destOrd="0" parTransId="{98B184FA-1BA5-470B-A5EB-E3FAE9449BD6}" sibTransId="{956C7308-9AA4-4774-B244-6F5EA9556BA4}"/>
    <dgm:cxn modelId="{1951EB94-0338-40C3-8358-C2EC90C3CF09}" type="presOf" srcId="{87AC24DE-A085-4D3D-9F0E-C029814BFC1C}" destId="{F214B362-82B2-4D9F-A6B7-518C5862F90D}" srcOrd="0" destOrd="0" presId="urn:microsoft.com/office/officeart/2005/8/layout/vList5"/>
    <dgm:cxn modelId="{FE95C201-5DFE-4DB1-A803-0E544CB7A409}" type="presOf" srcId="{71A8EA46-1948-4C67-A4FD-4FD3DC053E33}" destId="{5983786F-2D07-489E-A8A8-651E6DF1214A}" srcOrd="0" destOrd="0" presId="urn:microsoft.com/office/officeart/2005/8/layout/vList5"/>
    <dgm:cxn modelId="{E13C1FE4-760D-4492-B378-25A5D99E4D72}" srcId="{CDDF4C9E-C998-47E4-B9FA-C102E983D905}" destId="{A769DE11-F80B-4FE2-BEC3-A0F1EFBEA082}" srcOrd="0" destOrd="0" parTransId="{AB4D35CC-8513-4A3A-9CC5-8AED0864AB16}" sibTransId="{05F02480-7414-427B-BEE2-C17126CD21E3}"/>
    <dgm:cxn modelId="{E2A04F4E-33FF-44D9-8CBB-FCB21100A027}" type="presOf" srcId="{D8EF7736-F951-42A4-8798-E41D92DDE02C}" destId="{498ED4A0-1CCB-4F97-A657-086A561C224F}" srcOrd="0" destOrd="0" presId="urn:microsoft.com/office/officeart/2005/8/layout/vList5"/>
    <dgm:cxn modelId="{3615E9E5-5519-456F-803F-0572377C93F5}" srcId="{71A8EA46-1948-4C67-A4FD-4FD3DC053E33}" destId="{1204DEEA-07E3-4123-9EAD-98D4BAD7E79A}" srcOrd="1" destOrd="0" parTransId="{C962A3CC-4A9D-4D1B-9E58-B0C9515D70B2}" sibTransId="{DDFDA0D3-05D2-4428-9050-608595C2B292}"/>
    <dgm:cxn modelId="{D334BCD1-C579-4E61-AC4F-BE3407A24068}" type="presOf" srcId="{33EE0324-5D6E-425F-BB60-E26DB73DE59B}" destId="{498ED4A0-1CCB-4F97-A657-086A561C224F}" srcOrd="0" destOrd="2" presId="urn:microsoft.com/office/officeart/2005/8/layout/vList5"/>
    <dgm:cxn modelId="{840FA0D6-6DAC-487F-A67F-A4A7D98540F9}" srcId="{71A8EA46-1948-4C67-A4FD-4FD3DC053E33}" destId="{96A869F2-F782-4569-BD5C-8D5E9537DB1F}" srcOrd="2" destOrd="0" parTransId="{66BBE1B4-537A-4252-9B4F-027B89C6C294}" sibTransId="{8A5E5A2F-4C2E-4438-926B-5C0842B54FC2}"/>
    <dgm:cxn modelId="{2A31B94B-6DEE-4AFF-96B8-A8397FE74DEB}" type="presOf" srcId="{1204DEEA-07E3-4123-9EAD-98D4BAD7E79A}" destId="{E1FC55C5-0A64-4F7D-92ED-C25660A452F9}" srcOrd="0" destOrd="1" presId="urn:microsoft.com/office/officeart/2005/8/layout/vList5"/>
    <dgm:cxn modelId="{6ADC3C13-251C-404C-A7B5-2021EF4FE0F9}" type="presOf" srcId="{E492520B-6D5C-4754-901A-74CE83DA43FC}" destId="{E1FC55C5-0A64-4F7D-92ED-C25660A452F9}" srcOrd="0" destOrd="3" presId="urn:microsoft.com/office/officeart/2005/8/layout/vList5"/>
    <dgm:cxn modelId="{1C831E8A-3A59-4169-AF2D-5F97462AD70B}" type="presOf" srcId="{A769DE11-F80B-4FE2-BEC3-A0F1EFBEA082}" destId="{B81CDBDB-3236-41E9-B274-3C5323BE4449}" srcOrd="0" destOrd="0" presId="urn:microsoft.com/office/officeart/2005/8/layout/vList5"/>
    <dgm:cxn modelId="{5DC75033-46B9-4776-A62F-EAC1221EFFD2}" srcId="{0EE5B8A3-B6DB-46EB-BC1F-42DCFF1FB335}" destId="{4BB2A68B-DC4B-47CB-BB25-A8E844F61B1B}" srcOrd="1" destOrd="0" parTransId="{C7B42F4A-1BA3-4639-BFAB-10CE8838F4CF}" sibTransId="{B01428A5-C011-411B-978E-0CB126897308}"/>
    <dgm:cxn modelId="{E5580274-FAF5-4170-85B8-0EC975855D6B}" type="presOf" srcId="{96A869F2-F782-4569-BD5C-8D5E9537DB1F}" destId="{E1FC55C5-0A64-4F7D-92ED-C25660A452F9}" srcOrd="0" destOrd="2" presId="urn:microsoft.com/office/officeart/2005/8/layout/vList5"/>
    <dgm:cxn modelId="{467A30EA-9AC7-4BCF-9447-08EBD0A7D878}" type="presOf" srcId="{0EE5B8A3-B6DB-46EB-BC1F-42DCFF1FB335}" destId="{D1355C80-B394-4079-87BC-48F13C50972D}" srcOrd="0" destOrd="0" presId="urn:microsoft.com/office/officeart/2005/8/layout/vList5"/>
    <dgm:cxn modelId="{3891319A-F987-4EB6-ABC3-106F999FB7F5}" type="presOf" srcId="{607DAEC6-8383-4938-BBB0-95917A3899C9}" destId="{B81CDBDB-3236-41E9-B274-3C5323BE4449}" srcOrd="0" destOrd="1" presId="urn:microsoft.com/office/officeart/2005/8/layout/vList5"/>
    <dgm:cxn modelId="{C89BC56E-F53E-4C79-A9CC-F08B50784386}" type="presOf" srcId="{B502233B-7BF9-4348-B856-B883D12AFE57}" destId="{B81CDBDB-3236-41E9-B274-3C5323BE4449}" srcOrd="0" destOrd="3" presId="urn:microsoft.com/office/officeart/2005/8/layout/vList5"/>
    <dgm:cxn modelId="{6B4C1A69-C05D-46A7-912A-62413D02ECAF}" srcId="{87AC24DE-A085-4D3D-9F0E-C029814BFC1C}" destId="{71A8EA46-1948-4C67-A4FD-4FD3DC053E33}" srcOrd="1" destOrd="0" parTransId="{1DBFAF27-EB1B-46A4-BDA6-19899D51D6A9}" sibTransId="{6274CCC3-5E1F-48A8-8CAA-D5B8154527DC}"/>
    <dgm:cxn modelId="{50A041A8-6B4A-4A42-B3F1-CB2FD29CE775}" srcId="{87AC24DE-A085-4D3D-9F0E-C029814BFC1C}" destId="{CDDF4C9E-C998-47E4-B9FA-C102E983D905}" srcOrd="2" destOrd="0" parTransId="{56255D63-4ACE-44F3-8739-4567D8760F70}" sibTransId="{8CFA07F7-778C-46B9-A204-FCDA1B32C584}"/>
    <dgm:cxn modelId="{57A7E168-DBF3-40F0-AF4A-900A98471F25}" srcId="{CDDF4C9E-C998-47E4-B9FA-C102E983D905}" destId="{C95E08C5-EC90-4441-A8C9-30A0832F22AA}" srcOrd="2" destOrd="0" parTransId="{587C8541-2A7E-4EAE-9273-B361427BD0F3}" sibTransId="{002B1D70-D219-41FE-9976-BD0E23DAEA71}"/>
    <dgm:cxn modelId="{72577BBA-7A21-410B-AE50-A0314446887A}" srcId="{CDDF4C9E-C998-47E4-B9FA-C102E983D905}" destId="{B502233B-7BF9-4348-B856-B883D12AFE57}" srcOrd="3" destOrd="0" parTransId="{BD1D79DC-0A0D-4C17-9D0C-62988DD42304}" sibTransId="{5C4DB5A5-9C82-4246-BAB5-1FAAE0779DBC}"/>
    <dgm:cxn modelId="{5868B39E-EC8B-49A0-80A0-4922DE3AE67E}" type="presOf" srcId="{4BB2A68B-DC4B-47CB-BB25-A8E844F61B1B}" destId="{498ED4A0-1CCB-4F97-A657-086A561C224F}" srcOrd="0" destOrd="1" presId="urn:microsoft.com/office/officeart/2005/8/layout/vList5"/>
    <dgm:cxn modelId="{2E6FE047-72BB-46E7-9941-4171B9CA3CB6}" srcId="{87AC24DE-A085-4D3D-9F0E-C029814BFC1C}" destId="{0EE5B8A3-B6DB-46EB-BC1F-42DCFF1FB335}" srcOrd="0" destOrd="0" parTransId="{1E010FB5-C529-4C58-85BF-5703FBF4C367}" sibTransId="{862CD089-9935-4CD3-9528-49F1E5A490C3}"/>
    <dgm:cxn modelId="{0643FEAA-D8EA-44C3-A682-323EC41D4F8F}" srcId="{CDDF4C9E-C998-47E4-B9FA-C102E983D905}" destId="{607DAEC6-8383-4938-BBB0-95917A3899C9}" srcOrd="1" destOrd="0" parTransId="{7E79C517-9481-4337-89ED-9FFC8C4162D4}" sibTransId="{B72E9223-6986-4D49-B0C0-204C13EE060E}"/>
    <dgm:cxn modelId="{1D1A9119-1451-4E17-BB90-FEA7D0228C77}" type="presOf" srcId="{7B50C16E-066F-4218-B4B2-1730B84EB686}" destId="{E1FC55C5-0A64-4F7D-92ED-C25660A452F9}" srcOrd="0" destOrd="0" presId="urn:microsoft.com/office/officeart/2005/8/layout/vList5"/>
    <dgm:cxn modelId="{BD850161-34B6-49BD-8A03-B8B23CEEA45C}" srcId="{71A8EA46-1948-4C67-A4FD-4FD3DC053E33}" destId="{7B50C16E-066F-4218-B4B2-1730B84EB686}" srcOrd="0" destOrd="0" parTransId="{3592C572-B5A4-4799-A0C5-9AAD75E2AAEC}" sibTransId="{B5900568-5CA5-463C-9085-52300CC28F87}"/>
    <dgm:cxn modelId="{5509F239-3A1E-4BD9-B41A-E2B60656A185}" type="presParOf" srcId="{F214B362-82B2-4D9F-A6B7-518C5862F90D}" destId="{31491457-6BED-4B15-AA9B-4D9773236B73}" srcOrd="0" destOrd="0" presId="urn:microsoft.com/office/officeart/2005/8/layout/vList5"/>
    <dgm:cxn modelId="{52DEBB56-F09D-4DC9-A097-05FAC99A9ED0}" type="presParOf" srcId="{31491457-6BED-4B15-AA9B-4D9773236B73}" destId="{D1355C80-B394-4079-87BC-48F13C50972D}" srcOrd="0" destOrd="0" presId="urn:microsoft.com/office/officeart/2005/8/layout/vList5"/>
    <dgm:cxn modelId="{D084DDE1-77CB-41BF-A8CE-23431D4BC594}" type="presParOf" srcId="{31491457-6BED-4B15-AA9B-4D9773236B73}" destId="{498ED4A0-1CCB-4F97-A657-086A561C224F}" srcOrd="1" destOrd="0" presId="urn:microsoft.com/office/officeart/2005/8/layout/vList5"/>
    <dgm:cxn modelId="{ABAD28EE-4EB8-4365-BF95-FE5A3ED7A977}" type="presParOf" srcId="{F214B362-82B2-4D9F-A6B7-518C5862F90D}" destId="{6E88C1DA-A14B-46DF-9D05-937E9ECCC7DB}" srcOrd="1" destOrd="0" presId="urn:microsoft.com/office/officeart/2005/8/layout/vList5"/>
    <dgm:cxn modelId="{63096B21-9750-4E8C-A314-F4F792E35F7B}" type="presParOf" srcId="{F214B362-82B2-4D9F-A6B7-518C5862F90D}" destId="{5E37464A-23A9-45FF-BD09-82414DFBFD94}" srcOrd="2" destOrd="0" presId="urn:microsoft.com/office/officeart/2005/8/layout/vList5"/>
    <dgm:cxn modelId="{0728817C-05E1-4992-9831-D21850681005}" type="presParOf" srcId="{5E37464A-23A9-45FF-BD09-82414DFBFD94}" destId="{5983786F-2D07-489E-A8A8-651E6DF1214A}" srcOrd="0" destOrd="0" presId="urn:microsoft.com/office/officeart/2005/8/layout/vList5"/>
    <dgm:cxn modelId="{BA86C8A4-EC12-4D86-8426-4ED385535269}" type="presParOf" srcId="{5E37464A-23A9-45FF-BD09-82414DFBFD94}" destId="{E1FC55C5-0A64-4F7D-92ED-C25660A452F9}" srcOrd="1" destOrd="0" presId="urn:microsoft.com/office/officeart/2005/8/layout/vList5"/>
    <dgm:cxn modelId="{08078518-F7F5-4BBD-9DA1-82B87C89D9C4}" type="presParOf" srcId="{F214B362-82B2-4D9F-A6B7-518C5862F90D}" destId="{9DDE266C-BD25-4A41-AC2C-8992C06D9FCE}" srcOrd="3" destOrd="0" presId="urn:microsoft.com/office/officeart/2005/8/layout/vList5"/>
    <dgm:cxn modelId="{B65B6FDB-173C-4FDB-AA47-8C9BDA1C0932}" type="presParOf" srcId="{F214B362-82B2-4D9F-A6B7-518C5862F90D}" destId="{A8F06541-7BF7-44AF-AE93-DF342C8431F4}" srcOrd="4" destOrd="0" presId="urn:microsoft.com/office/officeart/2005/8/layout/vList5"/>
    <dgm:cxn modelId="{4AF87187-B3ED-4DBB-BBED-F62C1FDEF97E}" type="presParOf" srcId="{A8F06541-7BF7-44AF-AE93-DF342C8431F4}" destId="{AE0208C6-20E3-4F97-BE51-9D02E04A3F33}" srcOrd="0" destOrd="0" presId="urn:microsoft.com/office/officeart/2005/8/layout/vList5"/>
    <dgm:cxn modelId="{F85C1078-44B2-4DAA-9ACE-5D153A75615B}" type="presParOf" srcId="{A8F06541-7BF7-44AF-AE93-DF342C8431F4}" destId="{B81CDBDB-3236-41E9-B274-3C5323BE4449}"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3DE1016-887F-48AC-ADAC-A8457F929008}" type="doc">
      <dgm:prSet loTypeId="urn:microsoft.com/office/officeart/2005/8/layout/vList5" loCatId="list" qsTypeId="urn:microsoft.com/office/officeart/2005/8/quickstyle/simple1" qsCatId="simple" csTypeId="urn:microsoft.com/office/officeart/2005/8/colors/accent1_2" csCatId="accent1" phldr="1"/>
      <dgm:spPr/>
      <dgm:t>
        <a:bodyPr/>
        <a:lstStyle/>
        <a:p>
          <a:endParaRPr lang="de-DE"/>
        </a:p>
      </dgm:t>
    </dgm:pt>
    <dgm:pt modelId="{A7BE0E85-A4A7-448D-8DD8-FDA10F77A701}">
      <dgm:prSet phldrT="[Text]"/>
      <dgm:spPr>
        <a:solidFill>
          <a:srgbClr val="FFC000"/>
        </a:solidFill>
      </dgm:spPr>
      <dgm:t>
        <a:bodyPr/>
        <a:lstStyle/>
        <a:p>
          <a:r>
            <a:rPr lang="de-DE" dirty="0" smtClean="0"/>
            <a:t>DIN EN ISO 9000-2005</a:t>
          </a:r>
          <a:endParaRPr lang="de-DE" dirty="0"/>
        </a:p>
      </dgm:t>
    </dgm:pt>
    <dgm:pt modelId="{5F17C480-32D7-4E33-8FDA-9C87AB5BAA3C}" type="parTrans" cxnId="{1EE24695-2221-4B67-A951-76CD85DC6DEE}">
      <dgm:prSet/>
      <dgm:spPr/>
      <dgm:t>
        <a:bodyPr/>
        <a:lstStyle/>
        <a:p>
          <a:endParaRPr lang="de-DE"/>
        </a:p>
      </dgm:t>
    </dgm:pt>
    <dgm:pt modelId="{522C463E-E178-484E-BC83-0774469D9D0E}" type="sibTrans" cxnId="{1EE24695-2221-4B67-A951-76CD85DC6DEE}">
      <dgm:prSet/>
      <dgm:spPr/>
      <dgm:t>
        <a:bodyPr/>
        <a:lstStyle/>
        <a:p>
          <a:endParaRPr lang="de-DE"/>
        </a:p>
      </dgm:t>
    </dgm:pt>
    <dgm:pt modelId="{67FB4734-D0E4-4937-B252-6EED6B7AF76B}">
      <dgm:prSet phldrT="[Text]" custT="1"/>
      <dgm:spPr/>
      <dgm:t>
        <a:bodyPr/>
        <a:lstStyle/>
        <a:p>
          <a:r>
            <a:rPr lang="de-DE" sz="2000" dirty="0" smtClean="0"/>
            <a:t>Begriffe und Definitionen/ Beschreibung von Grundlagen</a:t>
          </a:r>
          <a:endParaRPr lang="de-DE" sz="2000" dirty="0"/>
        </a:p>
      </dgm:t>
    </dgm:pt>
    <dgm:pt modelId="{8DC06367-AEBD-4034-AFAA-D86361F0C85A}" type="parTrans" cxnId="{44D5A438-AC5E-49DB-BA6C-4BFE29A0AAD5}">
      <dgm:prSet/>
      <dgm:spPr/>
      <dgm:t>
        <a:bodyPr/>
        <a:lstStyle/>
        <a:p>
          <a:endParaRPr lang="de-DE"/>
        </a:p>
      </dgm:t>
    </dgm:pt>
    <dgm:pt modelId="{2A57DD39-CB6F-4BCA-A216-BB6C677C4F79}" type="sibTrans" cxnId="{44D5A438-AC5E-49DB-BA6C-4BFE29A0AAD5}">
      <dgm:prSet/>
      <dgm:spPr/>
      <dgm:t>
        <a:bodyPr/>
        <a:lstStyle/>
        <a:p>
          <a:endParaRPr lang="de-DE"/>
        </a:p>
      </dgm:t>
    </dgm:pt>
    <dgm:pt modelId="{72885D8D-71C8-41DC-8D1B-12CF6C10E7A4}">
      <dgm:prSet phldrT="[Text]" custT="1"/>
      <dgm:spPr/>
      <dgm:t>
        <a:bodyPr/>
        <a:lstStyle/>
        <a:p>
          <a:r>
            <a:rPr lang="de-DE" sz="2000" dirty="0" smtClean="0"/>
            <a:t>Keine Zertifizierung</a:t>
          </a:r>
          <a:endParaRPr lang="de-DE" sz="2000" dirty="0"/>
        </a:p>
      </dgm:t>
    </dgm:pt>
    <dgm:pt modelId="{CBCDC0C2-E81B-4B24-8F40-EB5D8E64E3B6}" type="parTrans" cxnId="{C422FC29-4055-48C4-8609-DE16CCB9EB89}">
      <dgm:prSet/>
      <dgm:spPr/>
      <dgm:t>
        <a:bodyPr/>
        <a:lstStyle/>
        <a:p>
          <a:endParaRPr lang="de-DE"/>
        </a:p>
      </dgm:t>
    </dgm:pt>
    <dgm:pt modelId="{5505C90A-B10E-49D3-9370-73631085E8DC}" type="sibTrans" cxnId="{C422FC29-4055-48C4-8609-DE16CCB9EB89}">
      <dgm:prSet/>
      <dgm:spPr/>
      <dgm:t>
        <a:bodyPr/>
        <a:lstStyle/>
        <a:p>
          <a:endParaRPr lang="de-DE"/>
        </a:p>
      </dgm:t>
    </dgm:pt>
    <dgm:pt modelId="{191C9314-5AC0-44A3-9ABF-BD898DFFF5AC}">
      <dgm:prSet phldrT="[Text]"/>
      <dgm:spPr>
        <a:solidFill>
          <a:srgbClr val="00B050"/>
        </a:solidFill>
      </dgm:spPr>
      <dgm:t>
        <a:bodyPr/>
        <a:lstStyle/>
        <a:p>
          <a:r>
            <a:rPr lang="de-DE" dirty="0" smtClean="0"/>
            <a:t>DIN EN ISO 9001-2015</a:t>
          </a:r>
          <a:endParaRPr lang="de-DE" dirty="0"/>
        </a:p>
      </dgm:t>
    </dgm:pt>
    <dgm:pt modelId="{58DA0A74-AE94-4F39-8988-DBC5E254480D}" type="parTrans" cxnId="{F9D23F66-1024-4D9A-B762-CADF3C0252A5}">
      <dgm:prSet/>
      <dgm:spPr/>
      <dgm:t>
        <a:bodyPr/>
        <a:lstStyle/>
        <a:p>
          <a:endParaRPr lang="de-DE"/>
        </a:p>
      </dgm:t>
    </dgm:pt>
    <dgm:pt modelId="{A55B0667-299B-4E86-8392-91E7DF9C8F9C}" type="sibTrans" cxnId="{F9D23F66-1024-4D9A-B762-CADF3C0252A5}">
      <dgm:prSet/>
      <dgm:spPr/>
      <dgm:t>
        <a:bodyPr/>
        <a:lstStyle/>
        <a:p>
          <a:endParaRPr lang="de-DE"/>
        </a:p>
      </dgm:t>
    </dgm:pt>
    <dgm:pt modelId="{ABF71C15-563B-43ED-ABCE-7CC0CD7CA03B}">
      <dgm:prSet phldrT="[Text]" custT="1"/>
      <dgm:spPr/>
      <dgm:t>
        <a:bodyPr/>
        <a:lstStyle/>
        <a:p>
          <a:r>
            <a:rPr lang="de-DE" sz="2000" dirty="0" smtClean="0"/>
            <a:t>QM-Systeme - Anforderungen</a:t>
          </a:r>
          <a:endParaRPr lang="de-DE" sz="2000" dirty="0"/>
        </a:p>
      </dgm:t>
    </dgm:pt>
    <dgm:pt modelId="{16E2B3DB-0CBE-4A6D-9C1C-4EB427AD476E}" type="parTrans" cxnId="{481823F2-494D-430B-8C56-697CB79DC1F8}">
      <dgm:prSet/>
      <dgm:spPr/>
      <dgm:t>
        <a:bodyPr/>
        <a:lstStyle/>
        <a:p>
          <a:endParaRPr lang="de-DE"/>
        </a:p>
      </dgm:t>
    </dgm:pt>
    <dgm:pt modelId="{3BD4E186-6F6B-4418-B73A-C20FACC6F884}" type="sibTrans" cxnId="{481823F2-494D-430B-8C56-697CB79DC1F8}">
      <dgm:prSet/>
      <dgm:spPr/>
      <dgm:t>
        <a:bodyPr/>
        <a:lstStyle/>
        <a:p>
          <a:endParaRPr lang="de-DE"/>
        </a:p>
      </dgm:t>
    </dgm:pt>
    <dgm:pt modelId="{1992FE17-910C-423E-83AE-334BF0EAF34B}">
      <dgm:prSet phldrT="[Text]" custT="1"/>
      <dgm:spPr/>
      <dgm:t>
        <a:bodyPr/>
        <a:lstStyle/>
        <a:p>
          <a:r>
            <a:rPr lang="de-DE" sz="2000" dirty="0" smtClean="0"/>
            <a:t>Zertifizierung</a:t>
          </a:r>
          <a:endParaRPr lang="de-DE" sz="2000" dirty="0"/>
        </a:p>
      </dgm:t>
    </dgm:pt>
    <dgm:pt modelId="{8672A366-6335-4D0C-A2D6-DEF7FEF21565}" type="parTrans" cxnId="{FB8C7B5B-EBA4-4202-A3D8-64DB12A663AA}">
      <dgm:prSet/>
      <dgm:spPr/>
      <dgm:t>
        <a:bodyPr/>
        <a:lstStyle/>
        <a:p>
          <a:endParaRPr lang="de-DE"/>
        </a:p>
      </dgm:t>
    </dgm:pt>
    <dgm:pt modelId="{122FDF1A-3CB2-4695-BA08-8AB809A1080E}" type="sibTrans" cxnId="{FB8C7B5B-EBA4-4202-A3D8-64DB12A663AA}">
      <dgm:prSet/>
      <dgm:spPr/>
      <dgm:t>
        <a:bodyPr/>
        <a:lstStyle/>
        <a:p>
          <a:endParaRPr lang="de-DE"/>
        </a:p>
      </dgm:t>
    </dgm:pt>
    <dgm:pt modelId="{EE4903E7-0206-4A75-9E55-97BC02D332C0}">
      <dgm:prSet phldrT="[Text]"/>
      <dgm:spPr>
        <a:solidFill>
          <a:srgbClr val="0070C0"/>
        </a:solidFill>
      </dgm:spPr>
      <dgm:t>
        <a:bodyPr/>
        <a:lstStyle/>
        <a:p>
          <a:r>
            <a:rPr lang="de-DE" dirty="0" smtClean="0"/>
            <a:t>DIN EN ISO 9004-2009</a:t>
          </a:r>
          <a:endParaRPr lang="de-DE" dirty="0"/>
        </a:p>
      </dgm:t>
    </dgm:pt>
    <dgm:pt modelId="{D314F4C8-B113-4FEE-AEB8-B57F667D8E1F}" type="parTrans" cxnId="{9A6A1F8F-8F6A-4206-B360-1FA55871F34A}">
      <dgm:prSet/>
      <dgm:spPr/>
      <dgm:t>
        <a:bodyPr/>
        <a:lstStyle/>
        <a:p>
          <a:endParaRPr lang="de-DE"/>
        </a:p>
      </dgm:t>
    </dgm:pt>
    <dgm:pt modelId="{A6CB10A1-10E2-4DFF-B5C0-9720F2247A6D}" type="sibTrans" cxnId="{9A6A1F8F-8F6A-4206-B360-1FA55871F34A}">
      <dgm:prSet/>
      <dgm:spPr/>
      <dgm:t>
        <a:bodyPr/>
        <a:lstStyle/>
        <a:p>
          <a:endParaRPr lang="de-DE"/>
        </a:p>
      </dgm:t>
    </dgm:pt>
    <dgm:pt modelId="{C30DE6F4-D109-417C-BDCA-F3A6C01985FA}">
      <dgm:prSet phldrT="[Text]" custT="1"/>
      <dgm:spPr/>
      <dgm:t>
        <a:bodyPr/>
        <a:lstStyle/>
        <a:p>
          <a:r>
            <a:rPr lang="de-DE" sz="2000" dirty="0" smtClean="0"/>
            <a:t>Leiten und Lenken für den nachhaltigen Erfolg einer Organisation – ein Qualitätsmanagementansatz</a:t>
          </a:r>
          <a:endParaRPr lang="de-DE" sz="2000" dirty="0"/>
        </a:p>
      </dgm:t>
    </dgm:pt>
    <dgm:pt modelId="{99E3B539-FAD3-4D2F-9029-084FCF02C673}" type="parTrans" cxnId="{85B08F06-F131-4EED-A788-BDDF6D861417}">
      <dgm:prSet/>
      <dgm:spPr/>
      <dgm:t>
        <a:bodyPr/>
        <a:lstStyle/>
        <a:p>
          <a:endParaRPr lang="de-DE"/>
        </a:p>
      </dgm:t>
    </dgm:pt>
    <dgm:pt modelId="{DEDA94BD-065B-4785-BCEB-462E35E6741E}" type="sibTrans" cxnId="{85B08F06-F131-4EED-A788-BDDF6D861417}">
      <dgm:prSet/>
      <dgm:spPr/>
      <dgm:t>
        <a:bodyPr/>
        <a:lstStyle/>
        <a:p>
          <a:endParaRPr lang="de-DE"/>
        </a:p>
      </dgm:t>
    </dgm:pt>
    <dgm:pt modelId="{73D5F080-96F9-4774-906A-A1182848F808}">
      <dgm:prSet phldrT="[Text]" custT="1"/>
      <dgm:spPr/>
      <dgm:t>
        <a:bodyPr/>
        <a:lstStyle/>
        <a:p>
          <a:r>
            <a:rPr lang="de-DE" sz="2000" dirty="0" smtClean="0"/>
            <a:t>Keine Zertifizierung </a:t>
          </a:r>
          <a:r>
            <a:rPr lang="de-DE" sz="2000" dirty="0" smtClean="0">
              <a:sym typeface="Wingdings" panose="05000000000000000000" pitchFamily="2" charset="2"/>
            </a:rPr>
            <a:t> Leitfaden zur Leistungsverbesserung</a:t>
          </a:r>
          <a:endParaRPr lang="de-DE" sz="2000" dirty="0"/>
        </a:p>
      </dgm:t>
    </dgm:pt>
    <dgm:pt modelId="{8615A608-0DF3-4964-BFC0-9E1D25637E9E}" type="parTrans" cxnId="{0C65466A-51F9-4779-9DFE-C854B63E7DA0}">
      <dgm:prSet/>
      <dgm:spPr/>
      <dgm:t>
        <a:bodyPr/>
        <a:lstStyle/>
        <a:p>
          <a:endParaRPr lang="de-DE"/>
        </a:p>
      </dgm:t>
    </dgm:pt>
    <dgm:pt modelId="{F8348D20-20DC-4867-ADA6-26E51CAE2630}" type="sibTrans" cxnId="{0C65466A-51F9-4779-9DFE-C854B63E7DA0}">
      <dgm:prSet/>
      <dgm:spPr/>
      <dgm:t>
        <a:bodyPr/>
        <a:lstStyle/>
        <a:p>
          <a:endParaRPr lang="de-DE"/>
        </a:p>
      </dgm:t>
    </dgm:pt>
    <dgm:pt modelId="{E68CF428-1967-45E3-821F-F84BE9535C72}" type="pres">
      <dgm:prSet presAssocID="{E3DE1016-887F-48AC-ADAC-A8457F929008}" presName="Name0" presStyleCnt="0">
        <dgm:presLayoutVars>
          <dgm:dir/>
          <dgm:animLvl val="lvl"/>
          <dgm:resizeHandles val="exact"/>
        </dgm:presLayoutVars>
      </dgm:prSet>
      <dgm:spPr/>
      <dgm:t>
        <a:bodyPr/>
        <a:lstStyle/>
        <a:p>
          <a:endParaRPr lang="de-DE"/>
        </a:p>
      </dgm:t>
    </dgm:pt>
    <dgm:pt modelId="{A6A8FA4D-D68F-40CE-B8BF-9D9352A94A65}" type="pres">
      <dgm:prSet presAssocID="{A7BE0E85-A4A7-448D-8DD8-FDA10F77A701}" presName="linNode" presStyleCnt="0"/>
      <dgm:spPr/>
    </dgm:pt>
    <dgm:pt modelId="{5E85D851-5EA1-4E8E-A780-207D1CC5ED6C}" type="pres">
      <dgm:prSet presAssocID="{A7BE0E85-A4A7-448D-8DD8-FDA10F77A701}" presName="parentText" presStyleLbl="node1" presStyleIdx="0" presStyleCnt="3" custLinFactNeighborY="-4908">
        <dgm:presLayoutVars>
          <dgm:chMax val="1"/>
          <dgm:bulletEnabled val="1"/>
        </dgm:presLayoutVars>
      </dgm:prSet>
      <dgm:spPr/>
      <dgm:t>
        <a:bodyPr/>
        <a:lstStyle/>
        <a:p>
          <a:endParaRPr lang="de-DE"/>
        </a:p>
      </dgm:t>
    </dgm:pt>
    <dgm:pt modelId="{BD7E9C3B-6CC4-411D-B8C4-8481C7FFCC28}" type="pres">
      <dgm:prSet presAssocID="{A7BE0E85-A4A7-448D-8DD8-FDA10F77A701}" presName="descendantText" presStyleLbl="alignAccFollowNode1" presStyleIdx="0" presStyleCnt="3">
        <dgm:presLayoutVars>
          <dgm:bulletEnabled val="1"/>
        </dgm:presLayoutVars>
      </dgm:prSet>
      <dgm:spPr/>
      <dgm:t>
        <a:bodyPr/>
        <a:lstStyle/>
        <a:p>
          <a:endParaRPr lang="de-DE"/>
        </a:p>
      </dgm:t>
    </dgm:pt>
    <dgm:pt modelId="{7C123595-775E-4FDB-8DB9-CA83FC330A1C}" type="pres">
      <dgm:prSet presAssocID="{522C463E-E178-484E-BC83-0774469D9D0E}" presName="sp" presStyleCnt="0"/>
      <dgm:spPr/>
    </dgm:pt>
    <dgm:pt modelId="{DE8A357E-3C58-42AC-9808-13B6C74D5D87}" type="pres">
      <dgm:prSet presAssocID="{191C9314-5AC0-44A3-9ABF-BD898DFFF5AC}" presName="linNode" presStyleCnt="0"/>
      <dgm:spPr/>
    </dgm:pt>
    <dgm:pt modelId="{41102080-7827-4723-B2D8-17C623CB4B1D}" type="pres">
      <dgm:prSet presAssocID="{191C9314-5AC0-44A3-9ABF-BD898DFFF5AC}" presName="parentText" presStyleLbl="node1" presStyleIdx="1" presStyleCnt="3">
        <dgm:presLayoutVars>
          <dgm:chMax val="1"/>
          <dgm:bulletEnabled val="1"/>
        </dgm:presLayoutVars>
      </dgm:prSet>
      <dgm:spPr/>
      <dgm:t>
        <a:bodyPr/>
        <a:lstStyle/>
        <a:p>
          <a:endParaRPr lang="de-DE"/>
        </a:p>
      </dgm:t>
    </dgm:pt>
    <dgm:pt modelId="{CCEC4C70-7DFB-4FCD-99F8-D9D1BD6AAB14}" type="pres">
      <dgm:prSet presAssocID="{191C9314-5AC0-44A3-9ABF-BD898DFFF5AC}" presName="descendantText" presStyleLbl="alignAccFollowNode1" presStyleIdx="1" presStyleCnt="3">
        <dgm:presLayoutVars>
          <dgm:bulletEnabled val="1"/>
        </dgm:presLayoutVars>
      </dgm:prSet>
      <dgm:spPr/>
      <dgm:t>
        <a:bodyPr/>
        <a:lstStyle/>
        <a:p>
          <a:endParaRPr lang="de-DE"/>
        </a:p>
      </dgm:t>
    </dgm:pt>
    <dgm:pt modelId="{E01C09AA-BFB6-44AC-9B11-0E3267E0B2EE}" type="pres">
      <dgm:prSet presAssocID="{A55B0667-299B-4E86-8392-91E7DF9C8F9C}" presName="sp" presStyleCnt="0"/>
      <dgm:spPr/>
    </dgm:pt>
    <dgm:pt modelId="{72E63CDE-4E8A-4763-B33B-5C760730C429}" type="pres">
      <dgm:prSet presAssocID="{EE4903E7-0206-4A75-9E55-97BC02D332C0}" presName="linNode" presStyleCnt="0"/>
      <dgm:spPr/>
    </dgm:pt>
    <dgm:pt modelId="{08B60749-B137-46A6-B153-F6F231517CE3}" type="pres">
      <dgm:prSet presAssocID="{EE4903E7-0206-4A75-9E55-97BC02D332C0}" presName="parentText" presStyleLbl="node1" presStyleIdx="2" presStyleCnt="3">
        <dgm:presLayoutVars>
          <dgm:chMax val="1"/>
          <dgm:bulletEnabled val="1"/>
        </dgm:presLayoutVars>
      </dgm:prSet>
      <dgm:spPr/>
      <dgm:t>
        <a:bodyPr/>
        <a:lstStyle/>
        <a:p>
          <a:endParaRPr lang="de-DE"/>
        </a:p>
      </dgm:t>
    </dgm:pt>
    <dgm:pt modelId="{63E037F6-5F21-4C66-A0D0-4E0B3F8B18F5}" type="pres">
      <dgm:prSet presAssocID="{EE4903E7-0206-4A75-9E55-97BC02D332C0}" presName="descendantText" presStyleLbl="alignAccFollowNode1" presStyleIdx="2" presStyleCnt="3" custScaleY="168943">
        <dgm:presLayoutVars>
          <dgm:bulletEnabled val="1"/>
        </dgm:presLayoutVars>
      </dgm:prSet>
      <dgm:spPr/>
      <dgm:t>
        <a:bodyPr/>
        <a:lstStyle/>
        <a:p>
          <a:endParaRPr lang="de-DE"/>
        </a:p>
      </dgm:t>
    </dgm:pt>
  </dgm:ptLst>
  <dgm:cxnLst>
    <dgm:cxn modelId="{AC50635F-3802-442D-A002-5D8A049C3AB6}" type="presOf" srcId="{191C9314-5AC0-44A3-9ABF-BD898DFFF5AC}" destId="{41102080-7827-4723-B2D8-17C623CB4B1D}" srcOrd="0" destOrd="0" presId="urn:microsoft.com/office/officeart/2005/8/layout/vList5"/>
    <dgm:cxn modelId="{E0E9A5CB-914C-41A6-A833-CEAD0B87A3C3}" type="presOf" srcId="{E3DE1016-887F-48AC-ADAC-A8457F929008}" destId="{E68CF428-1967-45E3-821F-F84BE9535C72}" srcOrd="0" destOrd="0" presId="urn:microsoft.com/office/officeart/2005/8/layout/vList5"/>
    <dgm:cxn modelId="{9A6A1F8F-8F6A-4206-B360-1FA55871F34A}" srcId="{E3DE1016-887F-48AC-ADAC-A8457F929008}" destId="{EE4903E7-0206-4A75-9E55-97BC02D332C0}" srcOrd="2" destOrd="0" parTransId="{D314F4C8-B113-4FEE-AEB8-B57F667D8E1F}" sibTransId="{A6CB10A1-10E2-4DFF-B5C0-9720F2247A6D}"/>
    <dgm:cxn modelId="{85B08F06-F131-4EED-A788-BDDF6D861417}" srcId="{EE4903E7-0206-4A75-9E55-97BC02D332C0}" destId="{C30DE6F4-D109-417C-BDCA-F3A6C01985FA}" srcOrd="0" destOrd="0" parTransId="{99E3B539-FAD3-4D2F-9029-084FCF02C673}" sibTransId="{DEDA94BD-065B-4785-BCEB-462E35E6741E}"/>
    <dgm:cxn modelId="{87CE0E25-0A75-4678-9817-2BC59944928B}" type="presOf" srcId="{73D5F080-96F9-4774-906A-A1182848F808}" destId="{63E037F6-5F21-4C66-A0D0-4E0B3F8B18F5}" srcOrd="0" destOrd="1" presId="urn:microsoft.com/office/officeart/2005/8/layout/vList5"/>
    <dgm:cxn modelId="{0C65466A-51F9-4779-9DFE-C854B63E7DA0}" srcId="{EE4903E7-0206-4A75-9E55-97BC02D332C0}" destId="{73D5F080-96F9-4774-906A-A1182848F808}" srcOrd="1" destOrd="0" parTransId="{8615A608-0DF3-4964-BFC0-9E1D25637E9E}" sibTransId="{F8348D20-20DC-4867-ADA6-26E51CAE2630}"/>
    <dgm:cxn modelId="{C3076AAC-E001-41E3-8912-7EDF23C7C2F4}" type="presOf" srcId="{67FB4734-D0E4-4937-B252-6EED6B7AF76B}" destId="{BD7E9C3B-6CC4-411D-B8C4-8481C7FFCC28}" srcOrd="0" destOrd="0" presId="urn:microsoft.com/office/officeart/2005/8/layout/vList5"/>
    <dgm:cxn modelId="{469909CA-B248-460F-9973-D6FCD0D74196}" type="presOf" srcId="{1992FE17-910C-423E-83AE-334BF0EAF34B}" destId="{CCEC4C70-7DFB-4FCD-99F8-D9D1BD6AAB14}" srcOrd="0" destOrd="1" presId="urn:microsoft.com/office/officeart/2005/8/layout/vList5"/>
    <dgm:cxn modelId="{1604B9FB-8F0D-4FCF-9E09-BA90546C7E17}" type="presOf" srcId="{EE4903E7-0206-4A75-9E55-97BC02D332C0}" destId="{08B60749-B137-46A6-B153-F6F231517CE3}" srcOrd="0" destOrd="0" presId="urn:microsoft.com/office/officeart/2005/8/layout/vList5"/>
    <dgm:cxn modelId="{52970683-A091-4C0F-9CC4-BC2092D89C78}" type="presOf" srcId="{72885D8D-71C8-41DC-8D1B-12CF6C10E7A4}" destId="{BD7E9C3B-6CC4-411D-B8C4-8481C7FFCC28}" srcOrd="0" destOrd="1" presId="urn:microsoft.com/office/officeart/2005/8/layout/vList5"/>
    <dgm:cxn modelId="{F9D23F66-1024-4D9A-B762-CADF3C0252A5}" srcId="{E3DE1016-887F-48AC-ADAC-A8457F929008}" destId="{191C9314-5AC0-44A3-9ABF-BD898DFFF5AC}" srcOrd="1" destOrd="0" parTransId="{58DA0A74-AE94-4F39-8988-DBC5E254480D}" sibTransId="{A55B0667-299B-4E86-8392-91E7DF9C8F9C}"/>
    <dgm:cxn modelId="{1EE24695-2221-4B67-A951-76CD85DC6DEE}" srcId="{E3DE1016-887F-48AC-ADAC-A8457F929008}" destId="{A7BE0E85-A4A7-448D-8DD8-FDA10F77A701}" srcOrd="0" destOrd="0" parTransId="{5F17C480-32D7-4E33-8FDA-9C87AB5BAA3C}" sibTransId="{522C463E-E178-484E-BC83-0774469D9D0E}"/>
    <dgm:cxn modelId="{FB8C7B5B-EBA4-4202-A3D8-64DB12A663AA}" srcId="{191C9314-5AC0-44A3-9ABF-BD898DFFF5AC}" destId="{1992FE17-910C-423E-83AE-334BF0EAF34B}" srcOrd="1" destOrd="0" parTransId="{8672A366-6335-4D0C-A2D6-DEF7FEF21565}" sibTransId="{122FDF1A-3CB2-4695-BA08-8AB809A1080E}"/>
    <dgm:cxn modelId="{26D8DF85-B3AC-47FC-AD6F-FDECA8836B58}" type="presOf" srcId="{ABF71C15-563B-43ED-ABCE-7CC0CD7CA03B}" destId="{CCEC4C70-7DFB-4FCD-99F8-D9D1BD6AAB14}" srcOrd="0" destOrd="0" presId="urn:microsoft.com/office/officeart/2005/8/layout/vList5"/>
    <dgm:cxn modelId="{44D5A438-AC5E-49DB-BA6C-4BFE29A0AAD5}" srcId="{A7BE0E85-A4A7-448D-8DD8-FDA10F77A701}" destId="{67FB4734-D0E4-4937-B252-6EED6B7AF76B}" srcOrd="0" destOrd="0" parTransId="{8DC06367-AEBD-4034-AFAA-D86361F0C85A}" sibTransId="{2A57DD39-CB6F-4BCA-A216-BB6C677C4F79}"/>
    <dgm:cxn modelId="{0095967F-3A65-43DD-BC96-F563605C5CC7}" type="presOf" srcId="{A7BE0E85-A4A7-448D-8DD8-FDA10F77A701}" destId="{5E85D851-5EA1-4E8E-A780-207D1CC5ED6C}" srcOrd="0" destOrd="0" presId="urn:microsoft.com/office/officeart/2005/8/layout/vList5"/>
    <dgm:cxn modelId="{481823F2-494D-430B-8C56-697CB79DC1F8}" srcId="{191C9314-5AC0-44A3-9ABF-BD898DFFF5AC}" destId="{ABF71C15-563B-43ED-ABCE-7CC0CD7CA03B}" srcOrd="0" destOrd="0" parTransId="{16E2B3DB-0CBE-4A6D-9C1C-4EB427AD476E}" sibTransId="{3BD4E186-6F6B-4418-B73A-C20FACC6F884}"/>
    <dgm:cxn modelId="{C422FC29-4055-48C4-8609-DE16CCB9EB89}" srcId="{A7BE0E85-A4A7-448D-8DD8-FDA10F77A701}" destId="{72885D8D-71C8-41DC-8D1B-12CF6C10E7A4}" srcOrd="1" destOrd="0" parTransId="{CBCDC0C2-E81B-4B24-8F40-EB5D8E64E3B6}" sibTransId="{5505C90A-B10E-49D3-9370-73631085E8DC}"/>
    <dgm:cxn modelId="{1FC855D9-3360-45FE-9531-D1AFD859B395}" type="presOf" srcId="{C30DE6F4-D109-417C-BDCA-F3A6C01985FA}" destId="{63E037F6-5F21-4C66-A0D0-4E0B3F8B18F5}" srcOrd="0" destOrd="0" presId="urn:microsoft.com/office/officeart/2005/8/layout/vList5"/>
    <dgm:cxn modelId="{B02F89EA-2A99-4DCD-997E-F1063A161C2E}" type="presParOf" srcId="{E68CF428-1967-45E3-821F-F84BE9535C72}" destId="{A6A8FA4D-D68F-40CE-B8BF-9D9352A94A65}" srcOrd="0" destOrd="0" presId="urn:microsoft.com/office/officeart/2005/8/layout/vList5"/>
    <dgm:cxn modelId="{0914B6BC-FCA5-4AB1-9098-011A828FE4D7}" type="presParOf" srcId="{A6A8FA4D-D68F-40CE-B8BF-9D9352A94A65}" destId="{5E85D851-5EA1-4E8E-A780-207D1CC5ED6C}" srcOrd="0" destOrd="0" presId="urn:microsoft.com/office/officeart/2005/8/layout/vList5"/>
    <dgm:cxn modelId="{33BC868B-E3C6-4585-81E8-1DE63D5C2E67}" type="presParOf" srcId="{A6A8FA4D-D68F-40CE-B8BF-9D9352A94A65}" destId="{BD7E9C3B-6CC4-411D-B8C4-8481C7FFCC28}" srcOrd="1" destOrd="0" presId="urn:microsoft.com/office/officeart/2005/8/layout/vList5"/>
    <dgm:cxn modelId="{B75C7B0B-974C-4308-853E-47035EE0D3BB}" type="presParOf" srcId="{E68CF428-1967-45E3-821F-F84BE9535C72}" destId="{7C123595-775E-4FDB-8DB9-CA83FC330A1C}" srcOrd="1" destOrd="0" presId="urn:microsoft.com/office/officeart/2005/8/layout/vList5"/>
    <dgm:cxn modelId="{7BED0D4D-7F84-411F-A019-EA30B83E6E67}" type="presParOf" srcId="{E68CF428-1967-45E3-821F-F84BE9535C72}" destId="{DE8A357E-3C58-42AC-9808-13B6C74D5D87}" srcOrd="2" destOrd="0" presId="urn:microsoft.com/office/officeart/2005/8/layout/vList5"/>
    <dgm:cxn modelId="{9481E18A-2585-4E4D-8608-6D7B8E78B746}" type="presParOf" srcId="{DE8A357E-3C58-42AC-9808-13B6C74D5D87}" destId="{41102080-7827-4723-B2D8-17C623CB4B1D}" srcOrd="0" destOrd="0" presId="urn:microsoft.com/office/officeart/2005/8/layout/vList5"/>
    <dgm:cxn modelId="{031678B6-BFDD-4F75-BB01-ED9A8769C53F}" type="presParOf" srcId="{DE8A357E-3C58-42AC-9808-13B6C74D5D87}" destId="{CCEC4C70-7DFB-4FCD-99F8-D9D1BD6AAB14}" srcOrd="1" destOrd="0" presId="urn:microsoft.com/office/officeart/2005/8/layout/vList5"/>
    <dgm:cxn modelId="{8F215970-A9DB-4F72-A7E0-E7246BD48455}" type="presParOf" srcId="{E68CF428-1967-45E3-821F-F84BE9535C72}" destId="{E01C09AA-BFB6-44AC-9B11-0E3267E0B2EE}" srcOrd="3" destOrd="0" presId="urn:microsoft.com/office/officeart/2005/8/layout/vList5"/>
    <dgm:cxn modelId="{FC2DBC9D-A761-45C2-82C9-A972C5F6F63F}" type="presParOf" srcId="{E68CF428-1967-45E3-821F-F84BE9535C72}" destId="{72E63CDE-4E8A-4763-B33B-5C760730C429}" srcOrd="4" destOrd="0" presId="urn:microsoft.com/office/officeart/2005/8/layout/vList5"/>
    <dgm:cxn modelId="{20442B32-5D17-4000-B0B4-B213DAB51D58}" type="presParOf" srcId="{72E63CDE-4E8A-4763-B33B-5C760730C429}" destId="{08B60749-B137-46A6-B153-F6F231517CE3}" srcOrd="0" destOrd="0" presId="urn:microsoft.com/office/officeart/2005/8/layout/vList5"/>
    <dgm:cxn modelId="{5D740AD8-588F-4D29-8AE9-80A12EB90C48}" type="presParOf" srcId="{72E63CDE-4E8A-4763-B33B-5C760730C429}" destId="{63E037F6-5F21-4C66-A0D0-4E0B3F8B18F5}" srcOrd="1" destOrd="0" presId="urn:microsoft.com/office/officeart/2005/8/layout/vList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4" csCatId="accent1" phldr="1"/>
      <dgm:spPr/>
      <dgm:t>
        <a:bodyPr/>
        <a:lstStyle/>
        <a:p>
          <a:endParaRPr lang="de-DE"/>
        </a:p>
      </dgm:t>
    </dgm:pt>
    <dgm:pt modelId="{130649A2-1362-400D-A69C-0247B0B486E3}">
      <dgm:prSet phldrT="[Text]"/>
      <dgm:spPr/>
      <dgm:t>
        <a:bodyPr/>
        <a:lstStyle/>
        <a:p>
          <a:r>
            <a:rPr lang="de-DE" dirty="0" smtClean="0"/>
            <a:t>Aufgaben der obersten Leitung</a:t>
          </a:r>
          <a:endParaRPr lang="de-DE" dirty="0"/>
        </a:p>
      </dgm:t>
    </dgm:pt>
    <dgm:pt modelId="{086431D4-B906-4D4D-8E0D-66AD83A588F3}" type="parTrans" cxnId="{7419C1B0-1A4B-4142-B558-A05168A939B1}">
      <dgm:prSet/>
      <dgm:spPr/>
      <dgm:t>
        <a:bodyPr/>
        <a:lstStyle/>
        <a:p>
          <a:endParaRPr lang="de-DE"/>
        </a:p>
      </dgm:t>
    </dgm:pt>
    <dgm:pt modelId="{AF6C2EBE-8EA0-4FDA-899A-C0A8B06129B2}" type="sibTrans" cxnId="{7419C1B0-1A4B-4142-B558-A05168A939B1}">
      <dgm:prSet/>
      <dgm:spPr/>
      <dgm:t>
        <a:bodyPr/>
        <a:lstStyle/>
        <a:p>
          <a:endParaRPr lang="de-DE"/>
        </a:p>
      </dgm:t>
    </dgm:pt>
    <dgm:pt modelId="{ACF29160-89C9-4B42-93B9-FD3273851F95}">
      <dgm:prSet phldrT="[Text]"/>
      <dgm:spPr/>
      <dgm:t>
        <a:bodyPr/>
        <a:lstStyle/>
        <a:p>
          <a:r>
            <a:rPr lang="de-DE" dirty="0" smtClean="0"/>
            <a:t>Prozessorientierung</a:t>
          </a:r>
          <a:endParaRPr lang="de-DE" dirty="0"/>
        </a:p>
      </dgm:t>
    </dgm:pt>
    <dgm:pt modelId="{3F90FD61-A1C6-40B5-990E-63C919E07921}" type="parTrans" cxnId="{E7164BBE-F9AE-46C0-A0A5-3C2F9F1566E7}">
      <dgm:prSet/>
      <dgm:spPr/>
      <dgm:t>
        <a:bodyPr/>
        <a:lstStyle/>
        <a:p>
          <a:endParaRPr lang="de-DE"/>
        </a:p>
      </dgm:t>
    </dgm:pt>
    <dgm:pt modelId="{9C1ECEB2-D5E4-4113-808D-7A05979049E9}" type="sibTrans" cxnId="{E7164BBE-F9AE-46C0-A0A5-3C2F9F1566E7}">
      <dgm:prSet/>
      <dgm:spPr/>
      <dgm:t>
        <a:bodyPr/>
        <a:lstStyle/>
        <a:p>
          <a:endParaRPr lang="de-DE"/>
        </a:p>
      </dgm:t>
    </dgm:pt>
    <dgm:pt modelId="{77453183-24B8-499F-8722-AC87B4C0F7E1}">
      <dgm:prSet phldrT="[Text]"/>
      <dgm:spPr/>
      <dgm:t>
        <a:bodyPr/>
        <a:lstStyle/>
        <a:p>
          <a:r>
            <a:rPr lang="de-DE" dirty="0" smtClean="0"/>
            <a:t>Kontext der Organisation</a:t>
          </a:r>
        </a:p>
      </dgm:t>
    </dgm:pt>
    <dgm:pt modelId="{54879D7E-229E-46CF-B34A-B46B29D62899}" type="parTrans" cxnId="{5448F419-D529-4ABA-9D8C-EA0C7F258756}">
      <dgm:prSet/>
      <dgm:spPr/>
      <dgm:t>
        <a:bodyPr/>
        <a:lstStyle/>
        <a:p>
          <a:endParaRPr lang="de-DE"/>
        </a:p>
      </dgm:t>
    </dgm:pt>
    <dgm:pt modelId="{0D9F5C1C-7EC7-49DE-9C5D-2B5C488711B0}" type="sibTrans" cxnId="{5448F419-D529-4ABA-9D8C-EA0C7F258756}">
      <dgm:prSet/>
      <dgm:spPr/>
      <dgm:t>
        <a:bodyPr/>
        <a:lstStyle/>
        <a:p>
          <a:endParaRPr lang="de-DE"/>
        </a:p>
      </dgm:t>
    </dgm:pt>
    <dgm:pt modelId="{A9A77AFC-D2D3-472C-814D-C79B2A35A11C}">
      <dgm:prSet phldrT="[Text]"/>
      <dgm:spPr/>
      <dgm:t>
        <a:bodyPr/>
        <a:lstStyle/>
        <a:p>
          <a:r>
            <a:rPr lang="de-DE" dirty="0" smtClean="0"/>
            <a:t>Risikobasiertes Denken</a:t>
          </a:r>
        </a:p>
      </dgm:t>
    </dgm:pt>
    <dgm:pt modelId="{CCD71019-E967-4797-A431-38BF469E782E}" type="parTrans" cxnId="{03090B54-FCD9-4C44-BE2B-C1FB45353DE5}">
      <dgm:prSet/>
      <dgm:spPr/>
    </dgm:pt>
    <dgm:pt modelId="{86FC6EFB-AEDC-4929-B978-F523E1EB28AC}" type="sibTrans" cxnId="{03090B54-FCD9-4C44-BE2B-C1FB45353DE5}">
      <dgm:prSet/>
      <dgm:spPr/>
    </dgm:pt>
    <dgm:pt modelId="{F886A99B-C7F7-4F37-89D0-51F362525C3E}">
      <dgm:prSet phldrT="[Text]"/>
      <dgm:spPr/>
      <dgm:t>
        <a:bodyPr/>
        <a:lstStyle/>
        <a:p>
          <a:r>
            <a:rPr lang="de-DE" dirty="0" smtClean="0"/>
            <a:t>Dokumentierte Information</a:t>
          </a:r>
        </a:p>
      </dgm:t>
    </dgm:pt>
    <dgm:pt modelId="{88A2AF1B-7A9F-437D-86E8-FE966077EB4B}" type="parTrans" cxnId="{8FF2AB80-F4B0-4FF6-A32B-FBE25E711FB6}">
      <dgm:prSet/>
      <dgm:spPr/>
    </dgm:pt>
    <dgm:pt modelId="{D9CC9DC1-A949-47F1-8E6E-66823F31EF4F}" type="sibTrans" cxnId="{8FF2AB80-F4B0-4FF6-A32B-FBE25E711FB6}">
      <dgm:prSet/>
      <dgm:spPr/>
    </dgm:pt>
    <dgm:pt modelId="{97A3170B-7A3F-44E0-B77F-E13653B12ED4}">
      <dgm:prSet phldrT="[Text]"/>
      <dgm:spPr/>
      <dgm:t>
        <a:bodyPr/>
        <a:lstStyle/>
        <a:p>
          <a:r>
            <a:rPr lang="de-DE" dirty="0" smtClean="0"/>
            <a:t>Umgang mit Wissen</a:t>
          </a:r>
        </a:p>
      </dgm:t>
    </dgm:pt>
    <dgm:pt modelId="{83D13F62-27A4-4B47-9446-F7AAE5E7CEF6}" type="parTrans" cxnId="{9369477B-95B5-44EE-AC56-980607093E02}">
      <dgm:prSet/>
      <dgm:spPr/>
    </dgm:pt>
    <dgm:pt modelId="{3B90EABF-ACCD-472B-8688-4B69891DC13A}" type="sibTrans" cxnId="{9369477B-95B5-44EE-AC56-980607093E02}">
      <dgm:prSet/>
      <dgm:spPr/>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t>
        <a:bodyPr/>
        <a:lstStyle/>
        <a:p>
          <a:endParaRPr lang="de-DE"/>
        </a:p>
      </dgm:t>
    </dgm:pt>
    <dgm:pt modelId="{AF554FE6-224D-4123-A000-E7703F1A408D}" type="pres">
      <dgm:prSet presAssocID="{4AAFB729-90F6-4433-8DE8-34BE55C54205}" presName="cycle" presStyleCnt="0"/>
      <dgm:spPr/>
      <dgm:t>
        <a:bodyPr/>
        <a:lstStyle/>
        <a:p>
          <a:endParaRPr lang="de-DE"/>
        </a:p>
      </dgm:t>
    </dgm:pt>
    <dgm:pt modelId="{01BFA5BF-1AA6-417F-A315-27C448875F49}" type="pres">
      <dgm:prSet presAssocID="{4AAFB729-90F6-4433-8DE8-34BE55C54205}" presName="srcNode" presStyleLbl="node1" presStyleIdx="0" presStyleCnt="6"/>
      <dgm:spPr/>
      <dgm:t>
        <a:bodyPr/>
        <a:lstStyle/>
        <a:p>
          <a:endParaRPr lang="de-DE"/>
        </a:p>
      </dgm:t>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6"/>
      <dgm:spPr/>
      <dgm:t>
        <a:bodyPr/>
        <a:lstStyle/>
        <a:p>
          <a:endParaRPr lang="de-DE"/>
        </a:p>
      </dgm:t>
    </dgm:pt>
    <dgm:pt modelId="{A835217F-90BC-46D3-A981-77604C314FA7}" type="pres">
      <dgm:prSet presAssocID="{4AAFB729-90F6-4433-8DE8-34BE55C54205}" presName="dstNode" presStyleLbl="node1" presStyleIdx="0" presStyleCnt="6"/>
      <dgm:spPr/>
      <dgm:t>
        <a:bodyPr/>
        <a:lstStyle/>
        <a:p>
          <a:endParaRPr lang="de-DE"/>
        </a:p>
      </dgm:t>
    </dgm:pt>
    <dgm:pt modelId="{38F48DFC-F78E-419A-9212-0A2CA92555F5}" type="pres">
      <dgm:prSet presAssocID="{130649A2-1362-400D-A69C-0247B0B486E3}" presName="text_1" presStyleLbl="node1" presStyleIdx="0" presStyleCnt="6">
        <dgm:presLayoutVars>
          <dgm:bulletEnabled val="1"/>
        </dgm:presLayoutVars>
      </dgm:prSet>
      <dgm:spPr/>
      <dgm:t>
        <a:bodyPr/>
        <a:lstStyle/>
        <a:p>
          <a:endParaRPr lang="de-DE"/>
        </a:p>
      </dgm:t>
    </dgm:pt>
    <dgm:pt modelId="{2566572F-FBF9-410E-A3BA-C4322B5422C4}" type="pres">
      <dgm:prSet presAssocID="{130649A2-1362-400D-A69C-0247B0B486E3}" presName="accent_1" presStyleCnt="0"/>
      <dgm:spPr/>
      <dgm:t>
        <a:bodyPr/>
        <a:lstStyle/>
        <a:p>
          <a:endParaRPr lang="de-DE"/>
        </a:p>
      </dgm:t>
    </dgm:pt>
    <dgm:pt modelId="{55F41375-F575-4DB9-97FE-A07D65E0B35E}" type="pres">
      <dgm:prSet presAssocID="{130649A2-1362-400D-A69C-0247B0B486E3}" presName="accentRepeatNode" presStyleLbl="solidFgAcc1" presStyleIdx="0" presStyleCnt="6"/>
      <dgm:spPr/>
      <dgm:t>
        <a:bodyPr/>
        <a:lstStyle/>
        <a:p>
          <a:endParaRPr lang="de-DE"/>
        </a:p>
      </dgm:t>
    </dgm:pt>
    <dgm:pt modelId="{B88053C8-9122-4B02-BB88-FD11E4B5E807}" type="pres">
      <dgm:prSet presAssocID="{ACF29160-89C9-4B42-93B9-FD3273851F95}" presName="text_2" presStyleLbl="node1" presStyleIdx="1" presStyleCnt="6">
        <dgm:presLayoutVars>
          <dgm:bulletEnabled val="1"/>
        </dgm:presLayoutVars>
      </dgm:prSet>
      <dgm:spPr/>
      <dgm:t>
        <a:bodyPr/>
        <a:lstStyle/>
        <a:p>
          <a:endParaRPr lang="de-DE"/>
        </a:p>
      </dgm:t>
    </dgm:pt>
    <dgm:pt modelId="{CD5660FF-2841-4D8D-8156-562E3DFE990A}" type="pres">
      <dgm:prSet presAssocID="{ACF29160-89C9-4B42-93B9-FD3273851F95}" presName="accent_2" presStyleCnt="0"/>
      <dgm:spPr/>
      <dgm:t>
        <a:bodyPr/>
        <a:lstStyle/>
        <a:p>
          <a:endParaRPr lang="de-DE"/>
        </a:p>
      </dgm:t>
    </dgm:pt>
    <dgm:pt modelId="{8E3B5E4D-2C59-4D50-BF36-F4466422D03A}" type="pres">
      <dgm:prSet presAssocID="{ACF29160-89C9-4B42-93B9-FD3273851F95}" presName="accentRepeatNode" presStyleLbl="solidFgAcc1" presStyleIdx="1" presStyleCnt="6"/>
      <dgm:spPr/>
      <dgm:t>
        <a:bodyPr/>
        <a:lstStyle/>
        <a:p>
          <a:endParaRPr lang="de-DE"/>
        </a:p>
      </dgm:t>
    </dgm:pt>
    <dgm:pt modelId="{497841D8-B567-4D7C-9459-716451DD229E}" type="pres">
      <dgm:prSet presAssocID="{77453183-24B8-499F-8722-AC87B4C0F7E1}" presName="text_3" presStyleLbl="node1" presStyleIdx="2" presStyleCnt="6">
        <dgm:presLayoutVars>
          <dgm:bulletEnabled val="1"/>
        </dgm:presLayoutVars>
      </dgm:prSet>
      <dgm:spPr/>
      <dgm:t>
        <a:bodyPr/>
        <a:lstStyle/>
        <a:p>
          <a:endParaRPr lang="de-DE"/>
        </a:p>
      </dgm:t>
    </dgm:pt>
    <dgm:pt modelId="{5F648172-BA27-467F-93C5-808561140D97}" type="pres">
      <dgm:prSet presAssocID="{77453183-24B8-499F-8722-AC87B4C0F7E1}" presName="accent_3" presStyleCnt="0"/>
      <dgm:spPr/>
      <dgm:t>
        <a:bodyPr/>
        <a:lstStyle/>
        <a:p>
          <a:endParaRPr lang="de-DE"/>
        </a:p>
      </dgm:t>
    </dgm:pt>
    <dgm:pt modelId="{81E7BECA-CADF-4FD6-982D-B1AF34E8F72A}" type="pres">
      <dgm:prSet presAssocID="{77453183-24B8-499F-8722-AC87B4C0F7E1}" presName="accentRepeatNode" presStyleLbl="solidFgAcc1" presStyleIdx="2" presStyleCnt="6"/>
      <dgm:spPr/>
      <dgm:t>
        <a:bodyPr/>
        <a:lstStyle/>
        <a:p>
          <a:endParaRPr lang="de-DE"/>
        </a:p>
      </dgm:t>
    </dgm:pt>
    <dgm:pt modelId="{D36F0FDA-8678-4B30-926F-7A88078860B9}" type="pres">
      <dgm:prSet presAssocID="{A9A77AFC-D2D3-472C-814D-C79B2A35A11C}" presName="text_4" presStyleLbl="node1" presStyleIdx="3" presStyleCnt="6">
        <dgm:presLayoutVars>
          <dgm:bulletEnabled val="1"/>
        </dgm:presLayoutVars>
      </dgm:prSet>
      <dgm:spPr/>
      <dgm:t>
        <a:bodyPr/>
        <a:lstStyle/>
        <a:p>
          <a:endParaRPr lang="de-DE"/>
        </a:p>
      </dgm:t>
    </dgm:pt>
    <dgm:pt modelId="{3582ABB9-0D94-41C6-9812-09D21B23A7AD}" type="pres">
      <dgm:prSet presAssocID="{A9A77AFC-D2D3-472C-814D-C79B2A35A11C}" presName="accent_4" presStyleCnt="0"/>
      <dgm:spPr/>
      <dgm:t>
        <a:bodyPr/>
        <a:lstStyle/>
        <a:p>
          <a:endParaRPr lang="de-DE"/>
        </a:p>
      </dgm:t>
    </dgm:pt>
    <dgm:pt modelId="{3DA7B5EF-3EF8-4DA6-AEDE-A0E1EC6FF655}" type="pres">
      <dgm:prSet presAssocID="{A9A77AFC-D2D3-472C-814D-C79B2A35A11C}" presName="accentRepeatNode" presStyleLbl="solidFgAcc1" presStyleIdx="3" presStyleCnt="6"/>
      <dgm:spPr/>
      <dgm:t>
        <a:bodyPr/>
        <a:lstStyle/>
        <a:p>
          <a:endParaRPr lang="de-DE"/>
        </a:p>
      </dgm:t>
    </dgm:pt>
    <dgm:pt modelId="{23920493-A894-46BD-92AF-719215E5D397}" type="pres">
      <dgm:prSet presAssocID="{F886A99B-C7F7-4F37-89D0-51F362525C3E}" presName="text_5" presStyleLbl="node1" presStyleIdx="4" presStyleCnt="6">
        <dgm:presLayoutVars>
          <dgm:bulletEnabled val="1"/>
        </dgm:presLayoutVars>
      </dgm:prSet>
      <dgm:spPr/>
      <dgm:t>
        <a:bodyPr/>
        <a:lstStyle/>
        <a:p>
          <a:endParaRPr lang="de-DE"/>
        </a:p>
      </dgm:t>
    </dgm:pt>
    <dgm:pt modelId="{2BD0A009-19FB-4AF1-87A9-5F3DF1085B0B}" type="pres">
      <dgm:prSet presAssocID="{F886A99B-C7F7-4F37-89D0-51F362525C3E}" presName="accent_5" presStyleCnt="0"/>
      <dgm:spPr/>
      <dgm:t>
        <a:bodyPr/>
        <a:lstStyle/>
        <a:p>
          <a:endParaRPr lang="de-DE"/>
        </a:p>
      </dgm:t>
    </dgm:pt>
    <dgm:pt modelId="{86D62BDD-9BDF-4DFB-8F13-433A9FC49870}" type="pres">
      <dgm:prSet presAssocID="{F886A99B-C7F7-4F37-89D0-51F362525C3E}" presName="accentRepeatNode" presStyleLbl="solidFgAcc1" presStyleIdx="4" presStyleCnt="6"/>
      <dgm:spPr/>
      <dgm:t>
        <a:bodyPr/>
        <a:lstStyle/>
        <a:p>
          <a:endParaRPr lang="de-DE"/>
        </a:p>
      </dgm:t>
    </dgm:pt>
    <dgm:pt modelId="{52C40B3D-18ED-4061-86FF-6888B9F5DCB9}" type="pres">
      <dgm:prSet presAssocID="{97A3170B-7A3F-44E0-B77F-E13653B12ED4}" presName="text_6" presStyleLbl="node1" presStyleIdx="5" presStyleCnt="6">
        <dgm:presLayoutVars>
          <dgm:bulletEnabled val="1"/>
        </dgm:presLayoutVars>
      </dgm:prSet>
      <dgm:spPr/>
      <dgm:t>
        <a:bodyPr/>
        <a:lstStyle/>
        <a:p>
          <a:endParaRPr lang="de-DE"/>
        </a:p>
      </dgm:t>
    </dgm:pt>
    <dgm:pt modelId="{8417F4C8-C948-4138-84B8-7089652F3B3A}" type="pres">
      <dgm:prSet presAssocID="{97A3170B-7A3F-44E0-B77F-E13653B12ED4}" presName="accent_6" presStyleCnt="0"/>
      <dgm:spPr/>
      <dgm:t>
        <a:bodyPr/>
        <a:lstStyle/>
        <a:p>
          <a:endParaRPr lang="de-DE"/>
        </a:p>
      </dgm:t>
    </dgm:pt>
    <dgm:pt modelId="{C81DAAA7-8562-4068-AABD-A084F7CE49A8}" type="pres">
      <dgm:prSet presAssocID="{97A3170B-7A3F-44E0-B77F-E13653B12ED4}" presName="accentRepeatNode" presStyleLbl="solidFgAcc1" presStyleIdx="5" presStyleCnt="6"/>
      <dgm:spPr/>
      <dgm:t>
        <a:bodyPr/>
        <a:lstStyle/>
        <a:p>
          <a:endParaRPr lang="de-DE"/>
        </a:p>
      </dgm:t>
    </dgm:pt>
  </dgm:ptLst>
  <dgm:cxnLst>
    <dgm:cxn modelId="{E7164BBE-F9AE-46C0-A0A5-3C2F9F1566E7}" srcId="{4AAFB729-90F6-4433-8DE8-34BE55C54205}" destId="{ACF29160-89C9-4B42-93B9-FD3273851F95}" srcOrd="1" destOrd="0" parTransId="{3F90FD61-A1C6-40B5-990E-63C919E07921}" sibTransId="{9C1ECEB2-D5E4-4113-808D-7A05979049E9}"/>
    <dgm:cxn modelId="{007095C3-2127-4E4A-BA95-6DE16EBB4718}" type="presOf" srcId="{F886A99B-C7F7-4F37-89D0-51F362525C3E}" destId="{23920493-A894-46BD-92AF-719215E5D397}" srcOrd="0" destOrd="0" presId="urn:microsoft.com/office/officeart/2008/layout/VerticalCurvedList"/>
    <dgm:cxn modelId="{8F4FCFDD-28E3-4CE4-A822-407041EB4920}" type="presOf" srcId="{97A3170B-7A3F-44E0-B77F-E13653B12ED4}" destId="{52C40B3D-18ED-4061-86FF-6888B9F5DCB9}" srcOrd="0" destOrd="0" presId="urn:microsoft.com/office/officeart/2008/layout/VerticalCurvedList"/>
    <dgm:cxn modelId="{C32037B2-EAE0-49AC-864F-ED51EE036A42}" type="presOf" srcId="{A9A77AFC-D2D3-472C-814D-C79B2A35A11C}" destId="{D36F0FDA-8678-4B30-926F-7A88078860B9}" srcOrd="0" destOrd="0" presId="urn:microsoft.com/office/officeart/2008/layout/VerticalCurvedList"/>
    <dgm:cxn modelId="{5448F419-D529-4ABA-9D8C-EA0C7F258756}" srcId="{4AAFB729-90F6-4433-8DE8-34BE55C54205}" destId="{77453183-24B8-499F-8722-AC87B4C0F7E1}" srcOrd="2" destOrd="0" parTransId="{54879D7E-229E-46CF-B34A-B46B29D62899}" sibTransId="{0D9F5C1C-7EC7-49DE-9C5D-2B5C488711B0}"/>
    <dgm:cxn modelId="{89ACF083-F872-434B-8051-6707BFFE9835}" type="presOf" srcId="{ACF29160-89C9-4B42-93B9-FD3273851F95}" destId="{B88053C8-9122-4B02-BB88-FD11E4B5E807}" srcOrd="0" destOrd="0" presId="urn:microsoft.com/office/officeart/2008/layout/VerticalCurvedList"/>
    <dgm:cxn modelId="{CE341CBA-C26F-4EBF-BB12-DA4C3C1ED871}" type="presOf" srcId="{4AAFB729-90F6-4433-8DE8-34BE55C54205}" destId="{820D60DD-87D3-4CEF-98EB-DBD7A4EC19F0}" srcOrd="0" destOrd="0" presId="urn:microsoft.com/office/officeart/2008/layout/VerticalCurvedList"/>
    <dgm:cxn modelId="{484AB76E-F357-4BBE-BBFB-1381ED140A83}" type="presOf" srcId="{77453183-24B8-499F-8722-AC87B4C0F7E1}" destId="{497841D8-B567-4D7C-9459-716451DD229E}" srcOrd="0" destOrd="0" presId="urn:microsoft.com/office/officeart/2008/layout/VerticalCurvedList"/>
    <dgm:cxn modelId="{03090B54-FCD9-4C44-BE2B-C1FB45353DE5}" srcId="{4AAFB729-90F6-4433-8DE8-34BE55C54205}" destId="{A9A77AFC-D2D3-472C-814D-C79B2A35A11C}" srcOrd="3" destOrd="0" parTransId="{CCD71019-E967-4797-A431-38BF469E782E}" sibTransId="{86FC6EFB-AEDC-4929-B978-F523E1EB28AC}"/>
    <dgm:cxn modelId="{7419C1B0-1A4B-4142-B558-A05168A939B1}" srcId="{4AAFB729-90F6-4433-8DE8-34BE55C54205}" destId="{130649A2-1362-400D-A69C-0247B0B486E3}" srcOrd="0" destOrd="0" parTransId="{086431D4-B906-4D4D-8E0D-66AD83A588F3}" sibTransId="{AF6C2EBE-8EA0-4FDA-899A-C0A8B06129B2}"/>
    <dgm:cxn modelId="{BC2C1271-05A0-4418-B910-65821187B3B6}" type="presOf" srcId="{130649A2-1362-400D-A69C-0247B0B486E3}" destId="{38F48DFC-F78E-419A-9212-0A2CA92555F5}" srcOrd="0" destOrd="0" presId="urn:microsoft.com/office/officeart/2008/layout/VerticalCurvedList"/>
    <dgm:cxn modelId="{8FF2AB80-F4B0-4FF6-A32B-FBE25E711FB6}" srcId="{4AAFB729-90F6-4433-8DE8-34BE55C54205}" destId="{F886A99B-C7F7-4F37-89D0-51F362525C3E}" srcOrd="4" destOrd="0" parTransId="{88A2AF1B-7A9F-437D-86E8-FE966077EB4B}" sibTransId="{D9CC9DC1-A949-47F1-8E6E-66823F31EF4F}"/>
    <dgm:cxn modelId="{DD05602F-2FD1-45E7-AAE6-318E7C4D5D04}" type="presOf" srcId="{AF6C2EBE-8EA0-4FDA-899A-C0A8B06129B2}" destId="{B15E2888-2CF0-45F8-9020-C2D26B577F2D}" srcOrd="0" destOrd="0" presId="urn:microsoft.com/office/officeart/2008/layout/VerticalCurvedList"/>
    <dgm:cxn modelId="{9369477B-95B5-44EE-AC56-980607093E02}" srcId="{4AAFB729-90F6-4433-8DE8-34BE55C54205}" destId="{97A3170B-7A3F-44E0-B77F-E13653B12ED4}" srcOrd="5" destOrd="0" parTransId="{83D13F62-27A4-4B47-9446-F7AAE5E7CEF6}" sibTransId="{3B90EABF-ACCD-472B-8688-4B69891DC13A}"/>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9686E88F-7B25-4C85-A556-BC0ED4A31022}" type="presParOf" srcId="{9EE2E4C6-38B5-4410-86A9-8551007749C5}" destId="{38F48DFC-F78E-419A-9212-0A2CA92555F5}" srcOrd="1" destOrd="0" presId="urn:microsoft.com/office/officeart/2008/layout/VerticalCurvedList"/>
    <dgm:cxn modelId="{46A92631-FC69-4F42-8643-A33C7731A32F}" type="presParOf" srcId="{9EE2E4C6-38B5-4410-86A9-8551007749C5}" destId="{2566572F-FBF9-410E-A3BA-C4322B5422C4}" srcOrd="2" destOrd="0" presId="urn:microsoft.com/office/officeart/2008/layout/VerticalCurvedList"/>
    <dgm:cxn modelId="{5E86AAA2-56A3-45AF-AD07-184911703478}" type="presParOf" srcId="{2566572F-FBF9-410E-A3BA-C4322B5422C4}" destId="{55F41375-F575-4DB9-97FE-A07D65E0B35E}" srcOrd="0" destOrd="0" presId="urn:microsoft.com/office/officeart/2008/layout/VerticalCurvedList"/>
    <dgm:cxn modelId="{33E349F9-62F4-4E5F-AF4A-9E5A28AF3523}" type="presParOf" srcId="{9EE2E4C6-38B5-4410-86A9-8551007749C5}" destId="{B88053C8-9122-4B02-BB88-FD11E4B5E807}" srcOrd="3" destOrd="0" presId="urn:microsoft.com/office/officeart/2008/layout/VerticalCurvedList"/>
    <dgm:cxn modelId="{234B3949-03B4-43ED-88FF-8D6D28E9B5DF}" type="presParOf" srcId="{9EE2E4C6-38B5-4410-86A9-8551007749C5}" destId="{CD5660FF-2841-4D8D-8156-562E3DFE990A}" srcOrd="4" destOrd="0" presId="urn:microsoft.com/office/officeart/2008/layout/VerticalCurvedList"/>
    <dgm:cxn modelId="{EAC7AED1-BF2A-4A2E-AF05-AECDA1B46D5F}" type="presParOf" srcId="{CD5660FF-2841-4D8D-8156-562E3DFE990A}" destId="{8E3B5E4D-2C59-4D50-BF36-F4466422D03A}" srcOrd="0" destOrd="0" presId="urn:microsoft.com/office/officeart/2008/layout/VerticalCurvedList"/>
    <dgm:cxn modelId="{AA2CCE5B-E6DB-4997-AE08-64DBC8954AC4}" type="presParOf" srcId="{9EE2E4C6-38B5-4410-86A9-8551007749C5}" destId="{497841D8-B567-4D7C-9459-716451DD229E}" srcOrd="5" destOrd="0" presId="urn:microsoft.com/office/officeart/2008/layout/VerticalCurvedList"/>
    <dgm:cxn modelId="{D4DF0184-A3C8-4618-B142-7836EF027689}" type="presParOf" srcId="{9EE2E4C6-38B5-4410-86A9-8551007749C5}" destId="{5F648172-BA27-467F-93C5-808561140D97}" srcOrd="6" destOrd="0" presId="urn:microsoft.com/office/officeart/2008/layout/VerticalCurvedList"/>
    <dgm:cxn modelId="{237D7569-C460-4B8F-96CF-C96CED7AD2A3}" type="presParOf" srcId="{5F648172-BA27-467F-93C5-808561140D97}" destId="{81E7BECA-CADF-4FD6-982D-B1AF34E8F72A}" srcOrd="0" destOrd="0" presId="urn:microsoft.com/office/officeart/2008/layout/VerticalCurvedList"/>
    <dgm:cxn modelId="{EB272531-8FDC-4622-8A21-746BB9451BA7}" type="presParOf" srcId="{9EE2E4C6-38B5-4410-86A9-8551007749C5}" destId="{D36F0FDA-8678-4B30-926F-7A88078860B9}" srcOrd="7" destOrd="0" presId="urn:microsoft.com/office/officeart/2008/layout/VerticalCurvedList"/>
    <dgm:cxn modelId="{077FF165-DFAF-485B-9EC5-543FEFF8E66D}" type="presParOf" srcId="{9EE2E4C6-38B5-4410-86A9-8551007749C5}" destId="{3582ABB9-0D94-41C6-9812-09D21B23A7AD}" srcOrd="8" destOrd="0" presId="urn:microsoft.com/office/officeart/2008/layout/VerticalCurvedList"/>
    <dgm:cxn modelId="{2510258D-F38D-4BF6-9034-C95271ACA3CF}" type="presParOf" srcId="{3582ABB9-0D94-41C6-9812-09D21B23A7AD}" destId="{3DA7B5EF-3EF8-4DA6-AEDE-A0E1EC6FF655}" srcOrd="0" destOrd="0" presId="urn:microsoft.com/office/officeart/2008/layout/VerticalCurvedList"/>
    <dgm:cxn modelId="{0338B419-A496-401A-B2BE-D70B51CE8D55}" type="presParOf" srcId="{9EE2E4C6-38B5-4410-86A9-8551007749C5}" destId="{23920493-A894-46BD-92AF-719215E5D397}" srcOrd="9" destOrd="0" presId="urn:microsoft.com/office/officeart/2008/layout/VerticalCurvedList"/>
    <dgm:cxn modelId="{36808B20-8EF2-411F-B3BB-82495E4FAA78}" type="presParOf" srcId="{9EE2E4C6-38B5-4410-86A9-8551007749C5}" destId="{2BD0A009-19FB-4AF1-87A9-5F3DF1085B0B}" srcOrd="10" destOrd="0" presId="urn:microsoft.com/office/officeart/2008/layout/VerticalCurvedList"/>
    <dgm:cxn modelId="{83241A5F-72DF-4923-8F23-5A5EA5CF32C5}" type="presParOf" srcId="{2BD0A009-19FB-4AF1-87A9-5F3DF1085B0B}" destId="{86D62BDD-9BDF-4DFB-8F13-433A9FC49870}" srcOrd="0" destOrd="0" presId="urn:microsoft.com/office/officeart/2008/layout/VerticalCurvedList"/>
    <dgm:cxn modelId="{1B7E00D8-6E7A-4CD0-B2C4-C4A923A9943E}" type="presParOf" srcId="{9EE2E4C6-38B5-4410-86A9-8551007749C5}" destId="{52C40B3D-18ED-4061-86FF-6888B9F5DCB9}" srcOrd="11" destOrd="0" presId="urn:microsoft.com/office/officeart/2008/layout/VerticalCurvedList"/>
    <dgm:cxn modelId="{0557F4C6-AD41-4502-B34D-0FBE5E317C27}" type="presParOf" srcId="{9EE2E4C6-38B5-4410-86A9-8551007749C5}" destId="{8417F4C8-C948-4138-84B8-7089652F3B3A}" srcOrd="12" destOrd="0" presId="urn:microsoft.com/office/officeart/2008/layout/VerticalCurvedList"/>
    <dgm:cxn modelId="{181CB2A0-6958-434D-B4E3-7CE2E4BDE563}" type="presParOf" srcId="{8417F4C8-C948-4138-84B8-7089652F3B3A}" destId="{C81DAAA7-8562-4068-AABD-A084F7CE49A8}" srcOrd="0" destOrd="0" presId="urn:microsoft.com/office/officeart/2008/layout/VerticalCurvedList"/>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130649A2-1362-400D-A69C-0247B0B486E3}">
      <dgm:prSet phldrT="[Text]" custT="1"/>
      <dgm:spPr/>
      <dgm:t>
        <a:bodyPr/>
        <a:lstStyle/>
        <a:p>
          <a:r>
            <a:rPr lang="de-DE" sz="2800" dirty="0" smtClean="0"/>
            <a:t>Aufgaben der obersten Leitung</a:t>
          </a:r>
          <a:endParaRPr lang="de-DE" sz="2800" dirty="0"/>
        </a:p>
      </dgm:t>
    </dgm:pt>
    <dgm:pt modelId="{086431D4-B906-4D4D-8E0D-66AD83A588F3}" type="parTrans" cxnId="{7419C1B0-1A4B-4142-B558-A05168A939B1}">
      <dgm:prSet/>
      <dgm:spPr/>
      <dgm:t>
        <a:bodyPr/>
        <a:lstStyle/>
        <a:p>
          <a:endParaRPr lang="de-DE"/>
        </a:p>
      </dgm:t>
    </dgm:pt>
    <dgm:pt modelId="{AF6C2EBE-8EA0-4FDA-899A-C0A8B06129B2}" type="sibTrans" cxnId="{7419C1B0-1A4B-4142-B558-A05168A939B1}">
      <dgm:prSet/>
      <dgm:spPr/>
      <dgm:t>
        <a:bodyPr/>
        <a:lstStyle/>
        <a:p>
          <a:endParaRPr lang="de-DE"/>
        </a:p>
      </dgm:t>
    </dgm:pt>
    <dgm:pt modelId="{AC74D480-1AA3-402B-8908-7D9D59A0B5E4}">
      <dgm:prSet phldrT="[Text]"/>
      <dgm:spPr/>
      <dgm:t>
        <a:bodyPr/>
        <a:lstStyle/>
        <a:p>
          <a:r>
            <a:rPr lang="de-DE" sz="1800" dirty="0" smtClean="0">
              <a:effectLst/>
            </a:rPr>
            <a:t>Die oberste Führungskraft trägt die Verantwortung für die Wirksamkeit, Aufrechterhaltung und Weiterentwicklung des Qualitätsmanagementsystems:</a:t>
          </a:r>
          <a:endParaRPr lang="de-DE" sz="1800" dirty="0"/>
        </a:p>
      </dgm:t>
    </dgm:pt>
    <dgm:pt modelId="{14DC4F04-6692-4A75-A86E-2755785C77B1}" type="sibTrans" cxnId="{DCA3A937-B0B3-4F76-9B45-07261E6BD9E3}">
      <dgm:prSet/>
      <dgm:spPr/>
      <dgm:t>
        <a:bodyPr/>
        <a:lstStyle/>
        <a:p>
          <a:endParaRPr lang="de-DE"/>
        </a:p>
      </dgm:t>
    </dgm:pt>
    <dgm:pt modelId="{599F1892-F0FB-4570-80F7-F795DBB66D50}" type="parTrans" cxnId="{DCA3A937-B0B3-4F76-9B45-07261E6BD9E3}">
      <dgm:prSet/>
      <dgm:spPr/>
      <dgm:t>
        <a:bodyPr/>
        <a:lstStyle/>
        <a:p>
          <a:endParaRPr lang="de-DE"/>
        </a:p>
      </dgm:t>
    </dgm:pt>
    <dgm:pt modelId="{401F1F97-177E-40C2-890C-E2CB0535E3EA}">
      <dgm:prSet phldrT="[Text]"/>
      <dgm:spPr/>
      <dgm:t>
        <a:bodyPr/>
        <a:lstStyle/>
        <a:p>
          <a:r>
            <a:rPr lang="de-DE" sz="1800" dirty="0" smtClean="0">
              <a:effectLst/>
            </a:rPr>
            <a:t>Qualitätskultur im Unternehmen</a:t>
          </a:r>
          <a:endParaRPr lang="de-DE" sz="1800" dirty="0"/>
        </a:p>
      </dgm:t>
    </dgm:pt>
    <dgm:pt modelId="{D7209436-485E-41AC-BEB1-3C507A954126}" type="sibTrans" cxnId="{FAE34F07-CBF9-40F5-BEC1-6C366D779FAC}">
      <dgm:prSet/>
      <dgm:spPr/>
      <dgm:t>
        <a:bodyPr/>
        <a:lstStyle/>
        <a:p>
          <a:endParaRPr lang="de-DE"/>
        </a:p>
      </dgm:t>
    </dgm:pt>
    <dgm:pt modelId="{2BB138E9-5513-4431-BD13-4AB27F9AA131}" type="parTrans" cxnId="{FAE34F07-CBF9-40F5-BEC1-6C366D779FAC}">
      <dgm:prSet/>
      <dgm:spPr/>
      <dgm:t>
        <a:bodyPr/>
        <a:lstStyle/>
        <a:p>
          <a:endParaRPr lang="de-DE"/>
        </a:p>
      </dgm:t>
    </dgm:pt>
    <dgm:pt modelId="{8A90DB18-0401-4806-BE32-373E0041129A}">
      <dgm:prSet phldrT="[Text]"/>
      <dgm:spPr/>
      <dgm:t>
        <a:bodyPr/>
        <a:lstStyle/>
        <a:p>
          <a:r>
            <a:rPr lang="de-DE" sz="1800" dirty="0" smtClean="0">
              <a:effectLst/>
            </a:rPr>
            <a:t>Qualitätskultur nach außen gegenüber Patienten und Partnern</a:t>
          </a:r>
          <a:endParaRPr lang="de-DE" sz="1800" dirty="0"/>
        </a:p>
      </dgm:t>
    </dgm:pt>
    <dgm:pt modelId="{C1179AE2-53D7-4FC1-9653-8A1F720F0D41}" type="sibTrans" cxnId="{2258D5BF-7525-4C50-8B28-48DAB4401606}">
      <dgm:prSet/>
      <dgm:spPr/>
      <dgm:t>
        <a:bodyPr/>
        <a:lstStyle/>
        <a:p>
          <a:endParaRPr lang="de-DE"/>
        </a:p>
      </dgm:t>
    </dgm:pt>
    <dgm:pt modelId="{B71E5B02-1EFE-4A1B-A332-93BF9AB015D7}" type="parTrans" cxnId="{2258D5BF-7525-4C50-8B28-48DAB4401606}">
      <dgm:prSet/>
      <dgm:spPr/>
      <dgm:t>
        <a:bodyPr/>
        <a:lstStyle/>
        <a:p>
          <a:endParaRPr lang="de-DE"/>
        </a:p>
      </dgm:t>
    </dgm:pt>
    <dgm:pt modelId="{F5AF6066-7AD6-4316-81BB-556C081AA59A}">
      <dgm:prSet phldrT="[Text]"/>
      <dgm:spPr/>
      <dgm:t>
        <a:bodyPr/>
        <a:lstStyle/>
        <a:p>
          <a:r>
            <a:rPr lang="de-DE" sz="1800" dirty="0" smtClean="0">
              <a:effectLst/>
            </a:rPr>
            <a:t>Erfüllung von Anforderungen (Patienten, Partner, Gesetze, Behörden, Fachkreise usw.)</a:t>
          </a:r>
          <a:endParaRPr lang="de-DE" sz="1800" dirty="0"/>
        </a:p>
      </dgm:t>
    </dgm:pt>
    <dgm:pt modelId="{D4C14A5C-FF5F-47BE-8AE2-22615FB2FEB8}" type="sibTrans" cxnId="{A9F482CA-EF41-4CAB-96BB-6C01ABB1EEDB}">
      <dgm:prSet/>
      <dgm:spPr/>
      <dgm:t>
        <a:bodyPr/>
        <a:lstStyle/>
        <a:p>
          <a:endParaRPr lang="de-DE"/>
        </a:p>
      </dgm:t>
    </dgm:pt>
    <dgm:pt modelId="{ACECDB80-6857-42BD-8D03-083D740153BF}" type="parTrans" cxnId="{A9F482CA-EF41-4CAB-96BB-6C01ABB1EEDB}">
      <dgm:prSet/>
      <dgm:spPr/>
      <dgm:t>
        <a:bodyPr/>
        <a:lstStyle/>
        <a:p>
          <a:endParaRPr lang="de-DE"/>
        </a:p>
      </dgm:t>
    </dgm:pt>
    <dgm:pt modelId="{3C871CFD-F676-4E96-88E4-A2A1A97931EC}">
      <dgm:prSet phldrT="[Text]"/>
      <dgm:spPr/>
      <dgm:t>
        <a:bodyPr/>
        <a:lstStyle/>
        <a:p>
          <a:r>
            <a:rPr lang="de-DE" sz="1800" dirty="0" smtClean="0">
              <a:effectLst/>
            </a:rPr>
            <a:t>Qualitätspolitik und -ziele müssen mit der strategischen Ausrichtung kompatibel, festgelegt und kommuniziert sein</a:t>
          </a:r>
          <a:endParaRPr lang="de-DE" sz="1800" dirty="0"/>
        </a:p>
      </dgm:t>
    </dgm:pt>
    <dgm:pt modelId="{F0433377-F97E-4911-AAE1-185E3450D9C7}" type="sibTrans" cxnId="{4A8FA99A-1B1E-4B84-AFDD-0799665B9055}">
      <dgm:prSet/>
      <dgm:spPr/>
      <dgm:t>
        <a:bodyPr/>
        <a:lstStyle/>
        <a:p>
          <a:endParaRPr lang="de-DE"/>
        </a:p>
      </dgm:t>
    </dgm:pt>
    <dgm:pt modelId="{BCD0CBD9-F8F0-4843-8401-9A5A7A0B86BD}" type="parTrans" cxnId="{4A8FA99A-1B1E-4B84-AFDD-0799665B9055}">
      <dgm:prSet/>
      <dgm:spPr/>
      <dgm:t>
        <a:bodyPr/>
        <a:lstStyle/>
        <a:p>
          <a:endParaRPr lang="de-DE"/>
        </a:p>
      </dgm:t>
    </dgm:pt>
    <dgm:pt modelId="{27D4D2AA-212F-4335-B8BB-08C388BC283A}">
      <dgm:prSet phldrT="[Text]"/>
      <dgm:spPr/>
      <dgm:t>
        <a:bodyPr/>
        <a:lstStyle/>
        <a:p>
          <a:r>
            <a:rPr lang="de-DE" sz="1800" dirty="0" smtClean="0">
              <a:effectLst/>
            </a:rPr>
            <a:t>Sicherstellen der Erreichung von beabsichtigten Ergebnissen</a:t>
          </a:r>
          <a:endParaRPr lang="de-DE" sz="1800" dirty="0"/>
        </a:p>
      </dgm:t>
    </dgm:pt>
    <dgm:pt modelId="{8E743098-283E-41AC-A520-53396537F025}" type="sibTrans" cxnId="{29BA7255-FD8C-43C9-8F43-9F80AF5245D6}">
      <dgm:prSet/>
      <dgm:spPr/>
      <dgm:t>
        <a:bodyPr/>
        <a:lstStyle/>
        <a:p>
          <a:endParaRPr lang="de-DE"/>
        </a:p>
      </dgm:t>
    </dgm:pt>
    <dgm:pt modelId="{0C08653F-9F16-42F2-BA0E-D104BAE0C8FE}" type="parTrans" cxnId="{29BA7255-FD8C-43C9-8F43-9F80AF5245D6}">
      <dgm:prSet/>
      <dgm:spPr/>
      <dgm:t>
        <a:bodyPr/>
        <a:lstStyle/>
        <a:p>
          <a:endParaRPr lang="de-DE"/>
        </a:p>
      </dgm:t>
    </dgm:pt>
    <dgm:pt modelId="{359DF901-C417-4EF4-B4E0-B23999D20E9B}">
      <dgm:prSet phldrT="[Text]"/>
      <dgm:spPr/>
      <dgm:t>
        <a:bodyPr/>
        <a:lstStyle/>
        <a:p>
          <a:r>
            <a:rPr lang="de-DE" sz="1800" dirty="0" smtClean="0">
              <a:effectLst/>
            </a:rPr>
            <a:t>Förderung von Verbesserungen</a:t>
          </a:r>
          <a:endParaRPr lang="de-DE" sz="1800" dirty="0"/>
        </a:p>
      </dgm:t>
    </dgm:pt>
    <dgm:pt modelId="{7A721863-22CF-4C38-8846-C82791CC84DA}" type="sibTrans" cxnId="{E6A28565-7F29-41B9-A308-2C25A1DF84F8}">
      <dgm:prSet/>
      <dgm:spPr/>
      <dgm:t>
        <a:bodyPr/>
        <a:lstStyle/>
        <a:p>
          <a:endParaRPr lang="de-DE"/>
        </a:p>
      </dgm:t>
    </dgm:pt>
    <dgm:pt modelId="{27DDADDA-FDBD-410D-AE98-E049B83E7A3D}" type="parTrans" cxnId="{E6A28565-7F29-41B9-A308-2C25A1DF84F8}">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38F48DFC-F78E-419A-9212-0A2CA92555F5}" type="pres">
      <dgm:prSet presAssocID="{130649A2-1362-400D-A69C-0247B0B486E3}" presName="text_1" presStyleLbl="node1" presStyleIdx="0" presStyleCnt="1" custScaleX="111962" custScaleY="212210">
        <dgm:presLayoutVars>
          <dgm:bulletEnabled val="1"/>
        </dgm:presLayoutVars>
      </dgm:prSet>
      <dgm:spPr/>
      <dgm:t>
        <a:bodyPr/>
        <a:lstStyle/>
        <a:p>
          <a:endParaRPr lang="de-DE"/>
        </a:p>
      </dgm:t>
    </dgm:pt>
    <dgm:pt modelId="{2566572F-FBF9-410E-A3BA-C4322B5422C4}" type="pres">
      <dgm:prSet presAssocID="{130649A2-1362-400D-A69C-0247B0B486E3}" presName="accent_1" presStyleCnt="0"/>
      <dgm:spPr/>
    </dgm:pt>
    <dgm:pt modelId="{55F41375-F575-4DB9-97FE-A07D65E0B35E}" type="pres">
      <dgm:prSet presAssocID="{130649A2-1362-400D-A69C-0247B0B486E3}" presName="accentRepeatNode" presStyleLbl="solidFgAcc1" presStyleIdx="0" presStyleCnt="1"/>
      <dgm:spPr/>
    </dgm:pt>
  </dgm:ptLst>
  <dgm:cxnLst>
    <dgm:cxn modelId="{7BB7AAFC-D004-4BBE-83E4-3F44D28F70CA}" type="presOf" srcId="{3C871CFD-F676-4E96-88E4-A2A1A97931EC}" destId="{38F48DFC-F78E-419A-9212-0A2CA92555F5}" srcOrd="0" destOrd="5" presId="urn:microsoft.com/office/officeart/2008/layout/VerticalCurvedList"/>
    <dgm:cxn modelId="{FAE34F07-CBF9-40F5-BEC1-6C366D779FAC}" srcId="{130649A2-1362-400D-A69C-0247B0B486E3}" destId="{401F1F97-177E-40C2-890C-E2CB0535E3EA}" srcOrd="1" destOrd="0" parTransId="{2BB138E9-5513-4431-BD13-4AB27F9AA131}" sibTransId="{D7209436-485E-41AC-BEB1-3C507A954126}"/>
    <dgm:cxn modelId="{8721BC02-BF9C-4589-9B06-E21F0660219F}" type="presOf" srcId="{27D4D2AA-212F-4335-B8BB-08C388BC283A}" destId="{38F48DFC-F78E-419A-9212-0A2CA92555F5}" srcOrd="0" destOrd="6" presId="urn:microsoft.com/office/officeart/2008/layout/VerticalCurvedList"/>
    <dgm:cxn modelId="{046EF88E-37A3-43BE-B16A-245663C298CD}" type="presOf" srcId="{F5AF6066-7AD6-4316-81BB-556C081AA59A}" destId="{38F48DFC-F78E-419A-9212-0A2CA92555F5}" srcOrd="0" destOrd="4" presId="urn:microsoft.com/office/officeart/2008/layout/VerticalCurvedList"/>
    <dgm:cxn modelId="{4A8FA99A-1B1E-4B84-AFDD-0799665B9055}" srcId="{130649A2-1362-400D-A69C-0247B0B486E3}" destId="{3C871CFD-F676-4E96-88E4-A2A1A97931EC}" srcOrd="4" destOrd="0" parTransId="{BCD0CBD9-F8F0-4843-8401-9A5A7A0B86BD}" sibTransId="{F0433377-F97E-4911-AAE1-185E3450D9C7}"/>
    <dgm:cxn modelId="{29BA7255-FD8C-43C9-8F43-9F80AF5245D6}" srcId="{130649A2-1362-400D-A69C-0247B0B486E3}" destId="{27D4D2AA-212F-4335-B8BB-08C388BC283A}" srcOrd="5" destOrd="0" parTransId="{0C08653F-9F16-42F2-BA0E-D104BAE0C8FE}" sibTransId="{8E743098-283E-41AC-A520-53396537F025}"/>
    <dgm:cxn modelId="{2258D5BF-7525-4C50-8B28-48DAB4401606}" srcId="{130649A2-1362-400D-A69C-0247B0B486E3}" destId="{8A90DB18-0401-4806-BE32-373E0041129A}" srcOrd="2" destOrd="0" parTransId="{B71E5B02-1EFE-4A1B-A332-93BF9AB015D7}" sibTransId="{C1179AE2-53D7-4FC1-9653-8A1F720F0D41}"/>
    <dgm:cxn modelId="{70AA719F-0AD7-4A23-836F-B66CF7ABC32E}" type="presOf" srcId="{8A90DB18-0401-4806-BE32-373E0041129A}" destId="{38F48DFC-F78E-419A-9212-0A2CA92555F5}" srcOrd="0" destOrd="3" presId="urn:microsoft.com/office/officeart/2008/layout/VerticalCurvedList"/>
    <dgm:cxn modelId="{E6A28565-7F29-41B9-A308-2C25A1DF84F8}" srcId="{130649A2-1362-400D-A69C-0247B0B486E3}" destId="{359DF901-C417-4EF4-B4E0-B23999D20E9B}" srcOrd="6" destOrd="0" parTransId="{27DDADDA-FDBD-410D-AE98-E049B83E7A3D}" sibTransId="{7A721863-22CF-4C38-8846-C82791CC84DA}"/>
    <dgm:cxn modelId="{CE341CBA-C26F-4EBF-BB12-DA4C3C1ED871}" type="presOf" srcId="{4AAFB729-90F6-4433-8DE8-34BE55C54205}" destId="{820D60DD-87D3-4CEF-98EB-DBD7A4EC19F0}" srcOrd="0" destOrd="0" presId="urn:microsoft.com/office/officeart/2008/layout/VerticalCurvedList"/>
    <dgm:cxn modelId="{DCA3A937-B0B3-4F76-9B45-07261E6BD9E3}" srcId="{130649A2-1362-400D-A69C-0247B0B486E3}" destId="{AC74D480-1AA3-402B-8908-7D9D59A0B5E4}" srcOrd="0" destOrd="0" parTransId="{599F1892-F0FB-4570-80F7-F795DBB66D50}" sibTransId="{14DC4F04-6692-4A75-A86E-2755785C77B1}"/>
    <dgm:cxn modelId="{0F076CA4-5F1E-4031-9F40-47B016541DD6}" type="presOf" srcId="{14DC4F04-6692-4A75-A86E-2755785C77B1}" destId="{B15E2888-2CF0-45F8-9020-C2D26B577F2D}" srcOrd="0" destOrd="0" presId="urn:microsoft.com/office/officeart/2008/layout/VerticalCurvedList"/>
    <dgm:cxn modelId="{473A8A02-9107-4A4C-A3C3-763C072FB7EC}" type="presOf" srcId="{AC74D480-1AA3-402B-8908-7D9D59A0B5E4}" destId="{38F48DFC-F78E-419A-9212-0A2CA92555F5}" srcOrd="0" destOrd="1" presId="urn:microsoft.com/office/officeart/2008/layout/VerticalCurvedList"/>
    <dgm:cxn modelId="{7419C1B0-1A4B-4142-B558-A05168A939B1}" srcId="{4AAFB729-90F6-4433-8DE8-34BE55C54205}" destId="{130649A2-1362-400D-A69C-0247B0B486E3}" srcOrd="0" destOrd="0" parTransId="{086431D4-B906-4D4D-8E0D-66AD83A588F3}" sibTransId="{AF6C2EBE-8EA0-4FDA-899A-C0A8B06129B2}"/>
    <dgm:cxn modelId="{B01A14DC-B946-4E9E-B9DB-65D1E2629842}" type="presOf" srcId="{401F1F97-177E-40C2-890C-E2CB0535E3EA}" destId="{38F48DFC-F78E-419A-9212-0A2CA92555F5}" srcOrd="0" destOrd="2" presId="urn:microsoft.com/office/officeart/2008/layout/VerticalCurvedList"/>
    <dgm:cxn modelId="{BC2C1271-05A0-4418-B910-65821187B3B6}" type="presOf" srcId="{130649A2-1362-400D-A69C-0247B0B486E3}" destId="{38F48DFC-F78E-419A-9212-0A2CA92555F5}" srcOrd="0" destOrd="0" presId="urn:microsoft.com/office/officeart/2008/layout/VerticalCurvedList"/>
    <dgm:cxn modelId="{F6EED5BF-12B8-4340-BDFC-0EA165ED9966}" type="presOf" srcId="{359DF901-C417-4EF4-B4E0-B23999D20E9B}" destId="{38F48DFC-F78E-419A-9212-0A2CA92555F5}" srcOrd="0" destOrd="7" presId="urn:microsoft.com/office/officeart/2008/layout/VerticalCurvedList"/>
    <dgm:cxn modelId="{A9F482CA-EF41-4CAB-96BB-6C01ABB1EEDB}" srcId="{130649A2-1362-400D-A69C-0247B0B486E3}" destId="{F5AF6066-7AD6-4316-81BB-556C081AA59A}" srcOrd="3" destOrd="0" parTransId="{ACECDB80-6857-42BD-8D03-083D740153BF}" sibTransId="{D4C14A5C-FF5F-47BE-8AE2-22615FB2FEB8}"/>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9686E88F-7B25-4C85-A556-BC0ED4A31022}" type="presParOf" srcId="{9EE2E4C6-38B5-4410-86A9-8551007749C5}" destId="{38F48DFC-F78E-419A-9212-0A2CA92555F5}" srcOrd="1" destOrd="0" presId="urn:microsoft.com/office/officeart/2008/layout/VerticalCurvedList"/>
    <dgm:cxn modelId="{46A92631-FC69-4F42-8643-A33C7731A32F}" type="presParOf" srcId="{9EE2E4C6-38B5-4410-86A9-8551007749C5}" destId="{2566572F-FBF9-410E-A3BA-C4322B5422C4}" srcOrd="2" destOrd="0" presId="urn:microsoft.com/office/officeart/2008/layout/VerticalCurvedList"/>
    <dgm:cxn modelId="{5E86AAA2-56A3-45AF-AD07-184911703478}" type="presParOf" srcId="{2566572F-FBF9-410E-A3BA-C4322B5422C4}" destId="{55F41375-F575-4DB9-97FE-A07D65E0B35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ACF29160-89C9-4B42-93B9-FD3273851F95}">
      <dgm:prSet phldrT="[Text]" custT="1"/>
      <dgm:spPr/>
      <dgm:t>
        <a:bodyPr/>
        <a:lstStyle/>
        <a:p>
          <a:r>
            <a:rPr lang="de-DE" sz="2800" dirty="0" smtClean="0"/>
            <a:t>Prozessorientierung</a:t>
          </a:r>
        </a:p>
      </dgm:t>
    </dgm:pt>
    <dgm:pt modelId="{3F90FD61-A1C6-40B5-990E-63C919E07921}" type="parTrans" cxnId="{E7164BBE-F9AE-46C0-A0A5-3C2F9F1566E7}">
      <dgm:prSet/>
      <dgm:spPr/>
      <dgm:t>
        <a:bodyPr/>
        <a:lstStyle/>
        <a:p>
          <a:endParaRPr lang="de-DE"/>
        </a:p>
      </dgm:t>
    </dgm:pt>
    <dgm:pt modelId="{9C1ECEB2-D5E4-4113-808D-7A05979049E9}" type="sibTrans" cxnId="{E7164BBE-F9AE-46C0-A0A5-3C2F9F1566E7}">
      <dgm:prSet/>
      <dgm:spPr/>
      <dgm:t>
        <a:bodyPr/>
        <a:lstStyle/>
        <a:p>
          <a:endParaRPr lang="de-DE"/>
        </a:p>
      </dgm:t>
    </dgm:pt>
    <dgm:pt modelId="{5BF4B7CB-262B-435B-8776-20DE6EF2C59C}">
      <dgm:prSet phldrT="[Text]" custT="1"/>
      <dgm:spPr/>
      <dgm:t>
        <a:bodyPr/>
        <a:lstStyle/>
        <a:p>
          <a:r>
            <a:rPr lang="de-DE" sz="1800" dirty="0" smtClean="0">
              <a:effectLst/>
            </a:rPr>
            <a:t>Die Organisation und die Abläufe als Prozesse betrachten.</a:t>
          </a:r>
          <a:endParaRPr lang="de-DE" sz="1800" dirty="0" smtClean="0"/>
        </a:p>
      </dgm:t>
    </dgm:pt>
    <dgm:pt modelId="{78378AB0-2844-4384-A249-E96A1DA7A1D0}" type="parTrans" cxnId="{FDFDAE53-3336-49AA-ABBE-C8776EDEA460}">
      <dgm:prSet/>
      <dgm:spPr/>
      <dgm:t>
        <a:bodyPr/>
        <a:lstStyle/>
        <a:p>
          <a:endParaRPr lang="de-DE"/>
        </a:p>
      </dgm:t>
    </dgm:pt>
    <dgm:pt modelId="{49200014-9E01-4CF8-8A44-615D57028FE6}" type="sibTrans" cxnId="{FDFDAE53-3336-49AA-ABBE-C8776EDEA460}">
      <dgm:prSet/>
      <dgm:spPr/>
      <dgm:t>
        <a:bodyPr/>
        <a:lstStyle/>
        <a:p>
          <a:endParaRPr lang="de-DE"/>
        </a:p>
      </dgm:t>
    </dgm:pt>
    <dgm:pt modelId="{9499AC78-A81E-46B9-A05E-4852D1C067BF}">
      <dgm:prSet custT="1"/>
      <dgm:spPr/>
      <dgm:t>
        <a:bodyPr/>
        <a:lstStyle/>
        <a:p>
          <a:r>
            <a:rPr lang="de-DE" sz="1800" dirty="0" smtClean="0">
              <a:effectLst/>
            </a:rPr>
            <a:t>Tätigkeiten, die in Wechselbeziehung und Wechselwirkung zueinanderstehen und die Eingaben (Input) in Ergebnisse (Output) umsetzen.</a:t>
          </a:r>
          <a:endParaRPr lang="de-DE" sz="1800" dirty="0">
            <a:effectLst/>
          </a:endParaRPr>
        </a:p>
      </dgm:t>
    </dgm:pt>
    <dgm:pt modelId="{531441DA-8327-47C9-B5ED-C7330E71D8C0}" type="parTrans" cxnId="{DC217B76-4897-4A07-9719-000D336DA970}">
      <dgm:prSet/>
      <dgm:spPr/>
      <dgm:t>
        <a:bodyPr/>
        <a:lstStyle/>
        <a:p>
          <a:endParaRPr lang="de-DE"/>
        </a:p>
      </dgm:t>
    </dgm:pt>
    <dgm:pt modelId="{52DA7572-C463-487F-A552-5AA3204B8AE5}" type="sibTrans" cxnId="{DC217B76-4897-4A07-9719-000D336DA970}">
      <dgm:prSet/>
      <dgm:spPr/>
      <dgm:t>
        <a:bodyPr/>
        <a:lstStyle/>
        <a:p>
          <a:endParaRPr lang="de-DE"/>
        </a:p>
      </dgm:t>
    </dgm:pt>
    <dgm:pt modelId="{400B9261-86F3-4831-BEBC-4B559B92A6E7}">
      <dgm:prSet custT="1"/>
      <dgm:spPr/>
      <dgm:t>
        <a:bodyPr/>
        <a:lstStyle/>
        <a:p>
          <a:r>
            <a:rPr lang="de-DE" sz="1800" dirty="0" smtClean="0">
              <a:effectLst/>
            </a:rPr>
            <a:t>Welche Prozesse haben wir? Wie lenken wir diese Prozesse, damit sie nicht zufällig passieren, damit die Qualität kein Zufallsprodukt wird?</a:t>
          </a:r>
          <a:endParaRPr lang="de-DE" sz="1800" dirty="0">
            <a:effectLst/>
          </a:endParaRPr>
        </a:p>
      </dgm:t>
    </dgm:pt>
    <dgm:pt modelId="{8D17BABF-F408-42A5-B933-CF49CB6323D8}" type="parTrans" cxnId="{F6477556-78B6-4D77-A3DA-1A2D39F6CAD7}">
      <dgm:prSet/>
      <dgm:spPr/>
      <dgm:t>
        <a:bodyPr/>
        <a:lstStyle/>
        <a:p>
          <a:endParaRPr lang="de-DE"/>
        </a:p>
      </dgm:t>
    </dgm:pt>
    <dgm:pt modelId="{1CE86A3E-9D39-44F4-AAC5-3FE98FE7B3FF}" type="sibTrans" cxnId="{F6477556-78B6-4D77-A3DA-1A2D39F6CAD7}">
      <dgm:prSet/>
      <dgm:spPr/>
      <dgm:t>
        <a:bodyPr/>
        <a:lstStyle/>
        <a:p>
          <a:endParaRPr lang="de-DE"/>
        </a:p>
      </dgm:t>
    </dgm:pt>
    <dgm:pt modelId="{44994A3F-A75C-444C-A802-FD6D7DA32A18}">
      <dgm:prSet custT="1"/>
      <dgm:spPr/>
      <dgm:t>
        <a:bodyPr/>
        <a:lstStyle/>
        <a:p>
          <a:r>
            <a:rPr lang="de-DE" sz="1800" dirty="0" smtClean="0">
              <a:effectLst/>
            </a:rPr>
            <a:t>Wer macht was, wann, wie? Wer ist für was beauftragt?</a:t>
          </a:r>
          <a:endParaRPr lang="de-DE" sz="1800" dirty="0">
            <a:effectLst/>
          </a:endParaRPr>
        </a:p>
      </dgm:t>
    </dgm:pt>
    <dgm:pt modelId="{67F7D6A4-AF75-4536-9CA7-3864B9A6ABDB}" type="parTrans" cxnId="{FD3951AC-620F-4D20-B428-226727747764}">
      <dgm:prSet/>
      <dgm:spPr/>
      <dgm:t>
        <a:bodyPr/>
        <a:lstStyle/>
        <a:p>
          <a:endParaRPr lang="de-DE"/>
        </a:p>
      </dgm:t>
    </dgm:pt>
    <dgm:pt modelId="{E95E0A77-2BFD-47C0-9F49-7553EA6D1133}" type="sibTrans" cxnId="{FD3951AC-620F-4D20-B428-226727747764}">
      <dgm:prSet/>
      <dgm:spPr/>
      <dgm:t>
        <a:bodyPr/>
        <a:lstStyle/>
        <a:p>
          <a:endParaRPr lang="de-DE"/>
        </a:p>
      </dgm:t>
    </dgm:pt>
    <dgm:pt modelId="{F82A9275-E042-4F4F-870F-8083C9ECD6F4}">
      <dgm:prSet custT="1"/>
      <dgm:spPr/>
      <dgm:t>
        <a:bodyPr/>
        <a:lstStyle/>
        <a:p>
          <a:r>
            <a:rPr lang="de-DE" sz="1800" dirty="0" smtClean="0">
              <a:effectLst/>
            </a:rPr>
            <a:t>Was wird mit welchen Hilfsmitteln, Geräten ausgeführt?</a:t>
          </a:r>
          <a:endParaRPr lang="de-DE" sz="1800" dirty="0">
            <a:effectLst/>
          </a:endParaRPr>
        </a:p>
      </dgm:t>
    </dgm:pt>
    <dgm:pt modelId="{82E1D8C3-C3E7-4E36-933A-159343F6CD67}" type="parTrans" cxnId="{758373D8-65CE-4A13-8F25-ABB593323BFF}">
      <dgm:prSet/>
      <dgm:spPr/>
      <dgm:t>
        <a:bodyPr/>
        <a:lstStyle/>
        <a:p>
          <a:endParaRPr lang="de-DE"/>
        </a:p>
      </dgm:t>
    </dgm:pt>
    <dgm:pt modelId="{4645F653-6DE7-4206-A5B8-21BD83439183}" type="sibTrans" cxnId="{758373D8-65CE-4A13-8F25-ABB593323BFF}">
      <dgm:prSet/>
      <dgm:spPr/>
      <dgm:t>
        <a:bodyPr/>
        <a:lstStyle/>
        <a:p>
          <a:endParaRPr lang="de-DE"/>
        </a:p>
      </dgm:t>
    </dgm:pt>
    <dgm:pt modelId="{4FAD3D3E-C408-4935-BE9B-C9152D42DB9D}">
      <dgm:prSet custT="1"/>
      <dgm:spPr/>
      <dgm:t>
        <a:bodyPr/>
        <a:lstStyle/>
        <a:p>
          <a:r>
            <a:rPr lang="de-DE" sz="1800" dirty="0" smtClean="0">
              <a:effectLst/>
            </a:rPr>
            <a:t>Was ist das Ziel eines Prozesses/einer Tätigkeit und wie messen wir das?</a:t>
          </a:r>
          <a:endParaRPr lang="de-DE" sz="1800" dirty="0">
            <a:effectLst/>
          </a:endParaRPr>
        </a:p>
      </dgm:t>
    </dgm:pt>
    <dgm:pt modelId="{1A32E579-9B5C-48B1-8083-B887F14E2069}" type="parTrans" cxnId="{02A057AB-7B03-481B-A526-7EE0FA266771}">
      <dgm:prSet/>
      <dgm:spPr/>
      <dgm:t>
        <a:bodyPr/>
        <a:lstStyle/>
        <a:p>
          <a:endParaRPr lang="de-DE"/>
        </a:p>
      </dgm:t>
    </dgm:pt>
    <dgm:pt modelId="{58C30C8A-27F7-417F-AD73-2F2824078EFB}" type="sibTrans" cxnId="{02A057AB-7B03-481B-A526-7EE0FA266771}">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D630AC47-592D-481B-9EE8-D8E0F6F754CB}" type="pres">
      <dgm:prSet presAssocID="{ACF29160-89C9-4B42-93B9-FD3273851F95}" presName="text_1" presStyleLbl="node1" presStyleIdx="0" presStyleCnt="1" custScaleY="204504">
        <dgm:presLayoutVars>
          <dgm:bulletEnabled val="1"/>
        </dgm:presLayoutVars>
      </dgm:prSet>
      <dgm:spPr/>
      <dgm:t>
        <a:bodyPr/>
        <a:lstStyle/>
        <a:p>
          <a:endParaRPr lang="de-DE"/>
        </a:p>
      </dgm:t>
    </dgm:pt>
    <dgm:pt modelId="{21FF1750-7235-4C8C-9CC2-FBB1F8ED3677}" type="pres">
      <dgm:prSet presAssocID="{ACF29160-89C9-4B42-93B9-FD3273851F95}" presName="accent_1" presStyleCnt="0"/>
      <dgm:spPr/>
    </dgm:pt>
    <dgm:pt modelId="{8E3B5E4D-2C59-4D50-BF36-F4466422D03A}" type="pres">
      <dgm:prSet presAssocID="{ACF29160-89C9-4B42-93B9-FD3273851F95}" presName="accentRepeatNode" presStyleLbl="solidFgAcc1" presStyleIdx="0" presStyleCnt="1"/>
      <dgm:spPr/>
    </dgm:pt>
  </dgm:ptLst>
  <dgm:cxnLst>
    <dgm:cxn modelId="{E7164BBE-F9AE-46C0-A0A5-3C2F9F1566E7}" srcId="{4AAFB729-90F6-4433-8DE8-34BE55C54205}" destId="{ACF29160-89C9-4B42-93B9-FD3273851F95}" srcOrd="0" destOrd="0" parTransId="{3F90FD61-A1C6-40B5-990E-63C919E07921}" sibTransId="{9C1ECEB2-D5E4-4113-808D-7A05979049E9}"/>
    <dgm:cxn modelId="{758373D8-65CE-4A13-8F25-ABB593323BFF}" srcId="{ACF29160-89C9-4B42-93B9-FD3273851F95}" destId="{F82A9275-E042-4F4F-870F-8083C9ECD6F4}" srcOrd="4" destOrd="0" parTransId="{82E1D8C3-C3E7-4E36-933A-159343F6CD67}" sibTransId="{4645F653-6DE7-4206-A5B8-21BD83439183}"/>
    <dgm:cxn modelId="{74A7565C-D89E-4476-9FCD-DC7A4765F242}" type="presOf" srcId="{F82A9275-E042-4F4F-870F-8083C9ECD6F4}" destId="{D630AC47-592D-481B-9EE8-D8E0F6F754CB}" srcOrd="0" destOrd="5" presId="urn:microsoft.com/office/officeart/2008/layout/VerticalCurvedList"/>
    <dgm:cxn modelId="{DC217B76-4897-4A07-9719-000D336DA970}" srcId="{ACF29160-89C9-4B42-93B9-FD3273851F95}" destId="{9499AC78-A81E-46B9-A05E-4852D1C067BF}" srcOrd="1" destOrd="0" parTransId="{531441DA-8327-47C9-B5ED-C7330E71D8C0}" sibTransId="{52DA7572-C463-487F-A552-5AA3204B8AE5}"/>
    <dgm:cxn modelId="{50FAF5E1-0DCD-4A02-813B-DE9F01B0F716}" type="presOf" srcId="{5BF4B7CB-262B-435B-8776-20DE6EF2C59C}" destId="{D630AC47-592D-481B-9EE8-D8E0F6F754CB}" srcOrd="0" destOrd="1" presId="urn:microsoft.com/office/officeart/2008/layout/VerticalCurvedList"/>
    <dgm:cxn modelId="{C77C16CB-C8EA-4484-B069-034ABFBFDC02}" type="presOf" srcId="{9499AC78-A81E-46B9-A05E-4852D1C067BF}" destId="{D630AC47-592D-481B-9EE8-D8E0F6F754CB}" srcOrd="0" destOrd="2" presId="urn:microsoft.com/office/officeart/2008/layout/VerticalCurvedList"/>
    <dgm:cxn modelId="{81E5A23F-BFD1-4C4E-886C-B3E6029A98F5}" type="presOf" srcId="{44994A3F-A75C-444C-A802-FD6D7DA32A18}" destId="{D630AC47-592D-481B-9EE8-D8E0F6F754CB}" srcOrd="0" destOrd="4" presId="urn:microsoft.com/office/officeart/2008/layout/VerticalCurvedList"/>
    <dgm:cxn modelId="{FDFDAE53-3336-49AA-ABBE-C8776EDEA460}" srcId="{ACF29160-89C9-4B42-93B9-FD3273851F95}" destId="{5BF4B7CB-262B-435B-8776-20DE6EF2C59C}" srcOrd="0" destOrd="0" parTransId="{78378AB0-2844-4384-A249-E96A1DA7A1D0}" sibTransId="{49200014-9E01-4CF8-8A44-615D57028FE6}"/>
    <dgm:cxn modelId="{8CE74A8E-C0C0-4DCC-92D2-F4A246979709}" type="presOf" srcId="{4FAD3D3E-C408-4935-BE9B-C9152D42DB9D}" destId="{D630AC47-592D-481B-9EE8-D8E0F6F754CB}" srcOrd="0" destOrd="6" presId="urn:microsoft.com/office/officeart/2008/layout/VerticalCurvedList"/>
    <dgm:cxn modelId="{F6477556-78B6-4D77-A3DA-1A2D39F6CAD7}" srcId="{ACF29160-89C9-4B42-93B9-FD3273851F95}" destId="{400B9261-86F3-4831-BEBC-4B559B92A6E7}" srcOrd="2" destOrd="0" parTransId="{8D17BABF-F408-42A5-B933-CF49CB6323D8}" sibTransId="{1CE86A3E-9D39-44F4-AAC5-3FE98FE7B3FF}"/>
    <dgm:cxn modelId="{02A057AB-7B03-481B-A526-7EE0FA266771}" srcId="{ACF29160-89C9-4B42-93B9-FD3273851F95}" destId="{4FAD3D3E-C408-4935-BE9B-C9152D42DB9D}" srcOrd="5" destOrd="0" parTransId="{1A32E579-9B5C-48B1-8083-B887F14E2069}" sibTransId="{58C30C8A-27F7-417F-AD73-2F2824078EFB}"/>
    <dgm:cxn modelId="{FD3951AC-620F-4D20-B428-226727747764}" srcId="{ACF29160-89C9-4B42-93B9-FD3273851F95}" destId="{44994A3F-A75C-444C-A802-FD6D7DA32A18}" srcOrd="3" destOrd="0" parTransId="{67F7D6A4-AF75-4536-9CA7-3864B9A6ABDB}" sibTransId="{E95E0A77-2BFD-47C0-9F49-7553EA6D1133}"/>
    <dgm:cxn modelId="{CE341CBA-C26F-4EBF-BB12-DA4C3C1ED871}" type="presOf" srcId="{4AAFB729-90F6-4433-8DE8-34BE55C54205}" destId="{820D60DD-87D3-4CEF-98EB-DBD7A4EC19F0}" srcOrd="0" destOrd="0" presId="urn:microsoft.com/office/officeart/2008/layout/VerticalCurvedList"/>
    <dgm:cxn modelId="{D793E26B-C1CB-4D6C-938C-5E45CD77942C}" type="presOf" srcId="{49200014-9E01-4CF8-8A44-615D57028FE6}" destId="{B15E2888-2CF0-45F8-9020-C2D26B577F2D}" srcOrd="0" destOrd="0" presId="urn:microsoft.com/office/officeart/2008/layout/VerticalCurvedList"/>
    <dgm:cxn modelId="{DE60DC3B-1519-4420-9A61-E704F94CA9BE}" type="presOf" srcId="{ACF29160-89C9-4B42-93B9-FD3273851F95}" destId="{D630AC47-592D-481B-9EE8-D8E0F6F754CB}" srcOrd="0" destOrd="0" presId="urn:microsoft.com/office/officeart/2008/layout/VerticalCurvedList"/>
    <dgm:cxn modelId="{449EC1FA-3F42-48A5-B3F8-62852D2263BF}" type="presOf" srcId="{400B9261-86F3-4831-BEBC-4B559B92A6E7}" destId="{D630AC47-592D-481B-9EE8-D8E0F6F754CB}" srcOrd="0" destOrd="3" presId="urn:microsoft.com/office/officeart/2008/layout/VerticalCurvedList"/>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2762B792-222F-4B3F-AC0B-2C0992B81420}" type="presParOf" srcId="{9EE2E4C6-38B5-4410-86A9-8551007749C5}" destId="{D630AC47-592D-481B-9EE8-D8E0F6F754CB}" srcOrd="1" destOrd="0" presId="urn:microsoft.com/office/officeart/2008/layout/VerticalCurvedList"/>
    <dgm:cxn modelId="{25C3F247-C4B3-4451-B81B-E8768BEE70F6}" type="presParOf" srcId="{9EE2E4C6-38B5-4410-86A9-8551007749C5}" destId="{21FF1750-7235-4C8C-9CC2-FBB1F8ED3677}" srcOrd="2" destOrd="0" presId="urn:microsoft.com/office/officeart/2008/layout/VerticalCurvedList"/>
    <dgm:cxn modelId="{82A22EDD-E5A9-4C09-BF37-3DF03ED8F2FE}" type="presParOf" srcId="{21FF1750-7235-4C8C-9CC2-FBB1F8ED3677}" destId="{8E3B5E4D-2C59-4D50-BF36-F4466422D03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77453183-24B8-499F-8722-AC87B4C0F7E1}">
      <dgm:prSet phldrT="[Text]" custT="1"/>
      <dgm:spPr/>
      <dgm:t>
        <a:bodyPr/>
        <a:lstStyle/>
        <a:p>
          <a:r>
            <a:rPr lang="de-DE" sz="2800" dirty="0" smtClean="0"/>
            <a:t>Kontext der Organisation</a:t>
          </a:r>
        </a:p>
      </dgm:t>
    </dgm:pt>
    <dgm:pt modelId="{54879D7E-229E-46CF-B34A-B46B29D62899}" type="parTrans" cxnId="{5448F419-D529-4ABA-9D8C-EA0C7F258756}">
      <dgm:prSet/>
      <dgm:spPr/>
      <dgm:t>
        <a:bodyPr/>
        <a:lstStyle/>
        <a:p>
          <a:endParaRPr lang="de-DE"/>
        </a:p>
      </dgm:t>
    </dgm:pt>
    <dgm:pt modelId="{0D9F5C1C-7EC7-49DE-9C5D-2B5C488711B0}" type="sibTrans" cxnId="{5448F419-D529-4ABA-9D8C-EA0C7F258756}">
      <dgm:prSet/>
      <dgm:spPr/>
      <dgm:t>
        <a:bodyPr/>
        <a:lstStyle/>
        <a:p>
          <a:endParaRPr lang="de-DE"/>
        </a:p>
      </dgm:t>
    </dgm:pt>
    <dgm:pt modelId="{AA49B3BF-E97A-4059-83FD-C3D9A92C629E}">
      <dgm:prSet phldrT="[Text]" custT="1"/>
      <dgm:spPr/>
      <dgm:t>
        <a:bodyPr/>
        <a:lstStyle/>
        <a:p>
          <a:r>
            <a:rPr lang="de-DE" sz="1800" dirty="0" smtClean="0">
              <a:effectLst/>
            </a:rPr>
            <a:t>Die Anforderungen der interessierten Parteien sind in die Zielsetzungen und Planungen der Organisation einzubeziehen.</a:t>
          </a:r>
          <a:endParaRPr lang="de-DE" sz="1800" dirty="0" smtClean="0"/>
        </a:p>
      </dgm:t>
    </dgm:pt>
    <dgm:pt modelId="{55C5888F-89C5-4996-AC74-9A32735894F3}" type="parTrans" cxnId="{0D85EB71-17C3-4C83-9E7F-B8E711DACE03}">
      <dgm:prSet/>
      <dgm:spPr/>
      <dgm:t>
        <a:bodyPr/>
        <a:lstStyle/>
        <a:p>
          <a:endParaRPr lang="de-DE"/>
        </a:p>
      </dgm:t>
    </dgm:pt>
    <dgm:pt modelId="{462CA552-7675-4A88-8348-EBD5AECEF59D}" type="sibTrans" cxnId="{0D85EB71-17C3-4C83-9E7F-B8E711DACE03}">
      <dgm:prSet/>
      <dgm:spPr/>
      <dgm:t>
        <a:bodyPr/>
        <a:lstStyle/>
        <a:p>
          <a:endParaRPr lang="de-DE"/>
        </a:p>
      </dgm:t>
    </dgm:pt>
    <dgm:pt modelId="{ECE84ECF-AFA2-433E-983A-7FE7A5F2DE5D}">
      <dgm:prSet custT="1"/>
      <dgm:spPr/>
      <dgm:t>
        <a:bodyPr/>
        <a:lstStyle/>
        <a:p>
          <a:r>
            <a:rPr lang="de-DE" sz="1800" dirty="0" smtClean="0">
              <a:effectLst/>
            </a:rPr>
            <a:t>Wichtig: nicht alle Anforderungen und Erwartungen externer Parteien sind zu entsprechen, sondern nur die als relevant eingestuften.</a:t>
          </a:r>
          <a:endParaRPr lang="de-DE" sz="1800" dirty="0">
            <a:effectLst/>
          </a:endParaRPr>
        </a:p>
      </dgm:t>
    </dgm:pt>
    <dgm:pt modelId="{3150800B-0332-484F-B115-1145391974C6}" type="parTrans" cxnId="{9720C31F-9628-4635-887D-32FA34241557}">
      <dgm:prSet/>
      <dgm:spPr/>
      <dgm:t>
        <a:bodyPr/>
        <a:lstStyle/>
        <a:p>
          <a:endParaRPr lang="de-DE"/>
        </a:p>
      </dgm:t>
    </dgm:pt>
    <dgm:pt modelId="{76A1C71D-1A9D-433B-A8EA-12E215848653}" type="sibTrans" cxnId="{9720C31F-9628-4635-887D-32FA34241557}">
      <dgm:prSet/>
      <dgm:spPr/>
      <dgm:t>
        <a:bodyPr/>
        <a:lstStyle/>
        <a:p>
          <a:endParaRPr lang="de-DE"/>
        </a:p>
      </dgm:t>
    </dgm:pt>
    <dgm:pt modelId="{0BEF095F-BC04-41CE-8B7B-CF0538E727C7}">
      <dgm:prSet phldrT="[Text]" custT="1"/>
      <dgm:spPr/>
      <dgm:t>
        <a:bodyPr/>
        <a:lstStyle/>
        <a:p>
          <a:r>
            <a:rPr lang="de-DE" sz="1800" dirty="0" smtClean="0">
              <a:effectLst/>
            </a:rPr>
            <a:t>Was sind die wesentlichen externen und internen Einflussfaktoren?</a:t>
          </a:r>
          <a:endParaRPr lang="de-DE" sz="1800" dirty="0" smtClean="0"/>
        </a:p>
      </dgm:t>
    </dgm:pt>
    <dgm:pt modelId="{B3E277E9-C027-4577-8C0F-7D05CF97E180}" type="parTrans" cxnId="{BC32D1C5-7E13-4064-A472-722C72E4BCAA}">
      <dgm:prSet/>
      <dgm:spPr/>
      <dgm:t>
        <a:bodyPr/>
        <a:lstStyle/>
        <a:p>
          <a:endParaRPr lang="de-DE"/>
        </a:p>
      </dgm:t>
    </dgm:pt>
    <dgm:pt modelId="{35E8EAF5-100D-4C5A-B01F-7F4BCED6B4D6}" type="sibTrans" cxnId="{BC32D1C5-7E13-4064-A472-722C72E4BCAA}">
      <dgm:prSet/>
      <dgm:spPr/>
      <dgm:t>
        <a:bodyPr/>
        <a:lstStyle/>
        <a:p>
          <a:endParaRPr lang="de-DE"/>
        </a:p>
      </dgm:t>
    </dgm:pt>
    <dgm:pt modelId="{123EAFA7-3BB8-40B7-B3BA-F3E5D9395025}">
      <dgm:prSet phldrT="[Text]" custT="1"/>
      <dgm:spPr/>
      <dgm:t>
        <a:bodyPr/>
        <a:lstStyle/>
        <a:p>
          <a:r>
            <a:rPr lang="de-DE" sz="1800" dirty="0" smtClean="0">
              <a:effectLst/>
            </a:rPr>
            <a:t>Welche interessierten Parteien haben welche Ansprüche und Erwartungen?(z.B. Mitarbeiter, Lieferanten, Behörden, Geschäftspartner, Wettbewerber usw.)</a:t>
          </a:r>
          <a:endParaRPr lang="de-DE" sz="1800" dirty="0" smtClean="0"/>
        </a:p>
      </dgm:t>
    </dgm:pt>
    <dgm:pt modelId="{8CC94089-D57A-4352-8A41-53149C287B87}" type="parTrans" cxnId="{D7E97461-AC75-460E-B27D-1EC91D906AC5}">
      <dgm:prSet/>
      <dgm:spPr/>
      <dgm:t>
        <a:bodyPr/>
        <a:lstStyle/>
        <a:p>
          <a:endParaRPr lang="de-DE"/>
        </a:p>
      </dgm:t>
    </dgm:pt>
    <dgm:pt modelId="{0169F478-A094-44A5-B37E-28193FEC1E82}" type="sibTrans" cxnId="{D7E97461-AC75-460E-B27D-1EC91D906AC5}">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A41B0C76-1458-424E-8928-E05207D22309}" type="pres">
      <dgm:prSet presAssocID="{77453183-24B8-499F-8722-AC87B4C0F7E1}" presName="text_1" presStyleLbl="node1" presStyleIdx="0" presStyleCnt="1" custScaleY="204459">
        <dgm:presLayoutVars>
          <dgm:bulletEnabled val="1"/>
        </dgm:presLayoutVars>
      </dgm:prSet>
      <dgm:spPr/>
      <dgm:t>
        <a:bodyPr/>
        <a:lstStyle/>
        <a:p>
          <a:endParaRPr lang="de-DE"/>
        </a:p>
      </dgm:t>
    </dgm:pt>
    <dgm:pt modelId="{34C4CD92-B4E9-493C-890C-0EDE5B69E428}" type="pres">
      <dgm:prSet presAssocID="{77453183-24B8-499F-8722-AC87B4C0F7E1}" presName="accent_1" presStyleCnt="0"/>
      <dgm:spPr/>
    </dgm:pt>
    <dgm:pt modelId="{81E7BECA-CADF-4FD6-982D-B1AF34E8F72A}" type="pres">
      <dgm:prSet presAssocID="{77453183-24B8-499F-8722-AC87B4C0F7E1}" presName="accentRepeatNode" presStyleLbl="solidFgAcc1" presStyleIdx="0" presStyleCnt="1"/>
      <dgm:spPr/>
    </dgm:pt>
  </dgm:ptLst>
  <dgm:cxnLst>
    <dgm:cxn modelId="{9EA6C863-7AF0-408D-831A-38784E5DCB32}" type="presOf" srcId="{0BEF095F-BC04-41CE-8B7B-CF0538E727C7}" destId="{A41B0C76-1458-424E-8928-E05207D22309}" srcOrd="0" destOrd="2" presId="urn:microsoft.com/office/officeart/2008/layout/VerticalCurvedList"/>
    <dgm:cxn modelId="{87E5B339-CB0D-4DD3-BB0E-75013D8A56CE}" type="presOf" srcId="{462CA552-7675-4A88-8348-EBD5AECEF59D}" destId="{B15E2888-2CF0-45F8-9020-C2D26B577F2D}" srcOrd="0" destOrd="0" presId="urn:microsoft.com/office/officeart/2008/layout/VerticalCurvedList"/>
    <dgm:cxn modelId="{55EF25C4-D70B-4177-B727-F5AE00E4C68D}" type="presOf" srcId="{77453183-24B8-499F-8722-AC87B4C0F7E1}" destId="{A41B0C76-1458-424E-8928-E05207D22309}" srcOrd="0" destOrd="0" presId="urn:microsoft.com/office/officeart/2008/layout/VerticalCurvedList"/>
    <dgm:cxn modelId="{5448F419-D529-4ABA-9D8C-EA0C7F258756}" srcId="{4AAFB729-90F6-4433-8DE8-34BE55C54205}" destId="{77453183-24B8-499F-8722-AC87B4C0F7E1}" srcOrd="0" destOrd="0" parTransId="{54879D7E-229E-46CF-B34A-B46B29D62899}" sibTransId="{0D9F5C1C-7EC7-49DE-9C5D-2B5C488711B0}"/>
    <dgm:cxn modelId="{9C3EB2D4-4C90-4BC2-9331-D0A2EC30B985}" type="presOf" srcId="{AA49B3BF-E97A-4059-83FD-C3D9A92C629E}" destId="{A41B0C76-1458-424E-8928-E05207D22309}" srcOrd="0" destOrd="1" presId="urn:microsoft.com/office/officeart/2008/layout/VerticalCurvedList"/>
    <dgm:cxn modelId="{9720C31F-9628-4635-887D-32FA34241557}" srcId="{77453183-24B8-499F-8722-AC87B4C0F7E1}" destId="{ECE84ECF-AFA2-433E-983A-7FE7A5F2DE5D}" srcOrd="3" destOrd="0" parTransId="{3150800B-0332-484F-B115-1145391974C6}" sibTransId="{76A1C71D-1A9D-433B-A8EA-12E215848653}"/>
    <dgm:cxn modelId="{BC32D1C5-7E13-4064-A472-722C72E4BCAA}" srcId="{77453183-24B8-499F-8722-AC87B4C0F7E1}" destId="{0BEF095F-BC04-41CE-8B7B-CF0538E727C7}" srcOrd="1" destOrd="0" parTransId="{B3E277E9-C027-4577-8C0F-7D05CF97E180}" sibTransId="{35E8EAF5-100D-4C5A-B01F-7F4BCED6B4D6}"/>
    <dgm:cxn modelId="{CE341CBA-C26F-4EBF-BB12-DA4C3C1ED871}" type="presOf" srcId="{4AAFB729-90F6-4433-8DE8-34BE55C54205}" destId="{820D60DD-87D3-4CEF-98EB-DBD7A4EC19F0}" srcOrd="0" destOrd="0" presId="urn:microsoft.com/office/officeart/2008/layout/VerticalCurvedList"/>
    <dgm:cxn modelId="{D7E97461-AC75-460E-B27D-1EC91D906AC5}" srcId="{77453183-24B8-499F-8722-AC87B4C0F7E1}" destId="{123EAFA7-3BB8-40B7-B3BA-F3E5D9395025}" srcOrd="2" destOrd="0" parTransId="{8CC94089-D57A-4352-8A41-53149C287B87}" sibTransId="{0169F478-A094-44A5-B37E-28193FEC1E82}"/>
    <dgm:cxn modelId="{0D85EB71-17C3-4C83-9E7F-B8E711DACE03}" srcId="{77453183-24B8-499F-8722-AC87B4C0F7E1}" destId="{AA49B3BF-E97A-4059-83FD-C3D9A92C629E}" srcOrd="0" destOrd="0" parTransId="{55C5888F-89C5-4996-AC74-9A32735894F3}" sibTransId="{462CA552-7675-4A88-8348-EBD5AECEF59D}"/>
    <dgm:cxn modelId="{CE500809-9929-43B8-AD4A-1C04966572A0}" type="presOf" srcId="{ECE84ECF-AFA2-433E-983A-7FE7A5F2DE5D}" destId="{A41B0C76-1458-424E-8928-E05207D22309}" srcOrd="0" destOrd="4" presId="urn:microsoft.com/office/officeart/2008/layout/VerticalCurvedList"/>
    <dgm:cxn modelId="{FB493A6F-4581-4CAB-B160-8343EE66B2CE}" type="presOf" srcId="{123EAFA7-3BB8-40B7-B3BA-F3E5D9395025}" destId="{A41B0C76-1458-424E-8928-E05207D22309}" srcOrd="0" destOrd="3" presId="urn:microsoft.com/office/officeart/2008/layout/VerticalCurvedList"/>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08E201D6-4FB8-457E-A1A8-83C87EC96B0C}" type="presParOf" srcId="{9EE2E4C6-38B5-4410-86A9-8551007749C5}" destId="{A41B0C76-1458-424E-8928-E05207D22309}" srcOrd="1" destOrd="0" presId="urn:microsoft.com/office/officeart/2008/layout/VerticalCurvedList"/>
    <dgm:cxn modelId="{F0868F11-00FA-40EE-BF04-A438401D3181}" type="presParOf" srcId="{9EE2E4C6-38B5-4410-86A9-8551007749C5}" destId="{34C4CD92-B4E9-493C-890C-0EDE5B69E428}" srcOrd="2" destOrd="0" presId="urn:microsoft.com/office/officeart/2008/layout/VerticalCurvedList"/>
    <dgm:cxn modelId="{54AF4521-7DA8-4B21-B861-B2CCEC458D45}" type="presParOf" srcId="{34C4CD92-B4E9-493C-890C-0EDE5B69E428}" destId="{81E7BECA-CADF-4FD6-982D-B1AF34E8F72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A9A77AFC-D2D3-472C-814D-C79B2A35A11C}">
      <dgm:prSet phldrT="[Text]" custT="1"/>
      <dgm:spPr/>
      <dgm:t>
        <a:bodyPr/>
        <a:lstStyle/>
        <a:p>
          <a:r>
            <a:rPr lang="de-DE" sz="2800" dirty="0" smtClean="0"/>
            <a:t>Risikobasiertes Denken</a:t>
          </a:r>
        </a:p>
      </dgm:t>
    </dgm:pt>
    <dgm:pt modelId="{CCD71019-E967-4797-A431-38BF469E782E}" type="parTrans" cxnId="{03090B54-FCD9-4C44-BE2B-C1FB45353DE5}">
      <dgm:prSet/>
      <dgm:spPr/>
      <dgm:t>
        <a:bodyPr/>
        <a:lstStyle/>
        <a:p>
          <a:endParaRPr lang="de-DE"/>
        </a:p>
      </dgm:t>
    </dgm:pt>
    <dgm:pt modelId="{86FC6EFB-AEDC-4929-B978-F523E1EB28AC}" type="sibTrans" cxnId="{03090B54-FCD9-4C44-BE2B-C1FB45353DE5}">
      <dgm:prSet/>
      <dgm:spPr/>
      <dgm:t>
        <a:bodyPr/>
        <a:lstStyle/>
        <a:p>
          <a:endParaRPr lang="de-DE"/>
        </a:p>
      </dgm:t>
    </dgm:pt>
    <dgm:pt modelId="{0F29745E-5D72-4412-94DD-DFCE5E4D5FDF}">
      <dgm:prSet phldrT="[Text]"/>
      <dgm:spPr/>
      <dgm:t>
        <a:bodyPr/>
        <a:lstStyle/>
        <a:p>
          <a:r>
            <a:rPr lang="de-DE" sz="1800" dirty="0" smtClean="0">
              <a:effectLst/>
            </a:rPr>
            <a:t>Bei der Planung, Festlegung und Überarbeitung von Prozessabläufen, müssen die darin enthaltenen Risiken und Chancen analysiert und bewertet werden. Ziel ist es, unerwünschte Auswirkungen zu vermeiden und beabsichtigte Ergebnisse zu erzielen.</a:t>
          </a:r>
          <a:endParaRPr lang="de-DE" sz="1800" dirty="0" smtClean="0"/>
        </a:p>
      </dgm:t>
    </dgm:pt>
    <dgm:pt modelId="{E4B2DB59-A893-4FD0-84AF-B4FB9CB1A2B5}" type="parTrans" cxnId="{036B5776-12DF-4DD2-BE95-29E57D19CF61}">
      <dgm:prSet/>
      <dgm:spPr/>
      <dgm:t>
        <a:bodyPr/>
        <a:lstStyle/>
        <a:p>
          <a:endParaRPr lang="de-DE"/>
        </a:p>
      </dgm:t>
    </dgm:pt>
    <dgm:pt modelId="{71B4DA69-2130-4F3E-95EA-C0950DB71C72}" type="sibTrans" cxnId="{036B5776-12DF-4DD2-BE95-29E57D19CF61}">
      <dgm:prSet/>
      <dgm:spPr/>
      <dgm:t>
        <a:bodyPr/>
        <a:lstStyle/>
        <a:p>
          <a:endParaRPr lang="de-DE"/>
        </a:p>
      </dgm:t>
    </dgm:pt>
    <dgm:pt modelId="{0E97BB27-3123-4292-A839-8807DC0C69F3}">
      <dgm:prSet/>
      <dgm:spPr/>
      <dgm:t>
        <a:bodyPr/>
        <a:lstStyle/>
        <a:p>
          <a:r>
            <a:rPr lang="de-DE" sz="1800" dirty="0" smtClean="0">
              <a:effectLst/>
            </a:rPr>
            <a:t>Die Organisation legt selbstverantwortlich fest, in wie weit die Maßnahmen bei Risiken und Chancen im Verhältnis zu möglichen Auswirkungen stehen.</a:t>
          </a:r>
          <a:endParaRPr lang="de-DE" sz="1800" dirty="0">
            <a:effectLst/>
          </a:endParaRPr>
        </a:p>
      </dgm:t>
    </dgm:pt>
    <dgm:pt modelId="{F40627D7-B1CA-4C01-A3E7-CAC0F2917398}" type="parTrans" cxnId="{D86A1AB9-66C3-458A-BF1B-44401FD5AB47}">
      <dgm:prSet/>
      <dgm:spPr/>
      <dgm:t>
        <a:bodyPr/>
        <a:lstStyle/>
        <a:p>
          <a:endParaRPr lang="de-DE"/>
        </a:p>
      </dgm:t>
    </dgm:pt>
    <dgm:pt modelId="{6BD349DF-9D23-4478-A087-3F3AD4B21925}" type="sibTrans" cxnId="{D86A1AB9-66C3-458A-BF1B-44401FD5AB47}">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D6699BFE-FB17-4B7F-91C2-A078C4E3F089}" type="pres">
      <dgm:prSet presAssocID="{A9A77AFC-D2D3-472C-814D-C79B2A35A11C}" presName="text_1" presStyleLbl="node1" presStyleIdx="0" presStyleCnt="1" custScaleY="175214">
        <dgm:presLayoutVars>
          <dgm:bulletEnabled val="1"/>
        </dgm:presLayoutVars>
      </dgm:prSet>
      <dgm:spPr/>
      <dgm:t>
        <a:bodyPr/>
        <a:lstStyle/>
        <a:p>
          <a:endParaRPr lang="de-DE"/>
        </a:p>
      </dgm:t>
    </dgm:pt>
    <dgm:pt modelId="{A9B8AC22-2266-43E6-A9FA-D4146FAE7146}" type="pres">
      <dgm:prSet presAssocID="{A9A77AFC-D2D3-472C-814D-C79B2A35A11C}" presName="accent_1" presStyleCnt="0"/>
      <dgm:spPr/>
    </dgm:pt>
    <dgm:pt modelId="{3DA7B5EF-3EF8-4DA6-AEDE-A0E1EC6FF655}" type="pres">
      <dgm:prSet presAssocID="{A9A77AFC-D2D3-472C-814D-C79B2A35A11C}" presName="accentRepeatNode" presStyleLbl="solidFgAcc1" presStyleIdx="0" presStyleCnt="1"/>
      <dgm:spPr/>
    </dgm:pt>
  </dgm:ptLst>
  <dgm:cxnLst>
    <dgm:cxn modelId="{D86A1AB9-66C3-458A-BF1B-44401FD5AB47}" srcId="{A9A77AFC-D2D3-472C-814D-C79B2A35A11C}" destId="{0E97BB27-3123-4292-A839-8807DC0C69F3}" srcOrd="1" destOrd="0" parTransId="{F40627D7-B1CA-4C01-A3E7-CAC0F2917398}" sibTransId="{6BD349DF-9D23-4478-A087-3F3AD4B21925}"/>
    <dgm:cxn modelId="{3009476B-6C11-4246-942F-08669AC715EA}" type="presOf" srcId="{71B4DA69-2130-4F3E-95EA-C0950DB71C72}" destId="{B15E2888-2CF0-45F8-9020-C2D26B577F2D}" srcOrd="0" destOrd="0" presId="urn:microsoft.com/office/officeart/2008/layout/VerticalCurvedList"/>
    <dgm:cxn modelId="{036B5776-12DF-4DD2-BE95-29E57D19CF61}" srcId="{A9A77AFC-D2D3-472C-814D-C79B2A35A11C}" destId="{0F29745E-5D72-4412-94DD-DFCE5E4D5FDF}" srcOrd="0" destOrd="0" parTransId="{E4B2DB59-A893-4FD0-84AF-B4FB9CB1A2B5}" sibTransId="{71B4DA69-2130-4F3E-95EA-C0950DB71C72}"/>
    <dgm:cxn modelId="{ACF523A2-DA23-4BBA-A05C-B036E0087A51}" type="presOf" srcId="{A9A77AFC-D2D3-472C-814D-C79B2A35A11C}" destId="{D6699BFE-FB17-4B7F-91C2-A078C4E3F089}" srcOrd="0" destOrd="0" presId="urn:microsoft.com/office/officeart/2008/layout/VerticalCurvedList"/>
    <dgm:cxn modelId="{CE341CBA-C26F-4EBF-BB12-DA4C3C1ED871}" type="presOf" srcId="{4AAFB729-90F6-4433-8DE8-34BE55C54205}" destId="{820D60DD-87D3-4CEF-98EB-DBD7A4EC19F0}" srcOrd="0" destOrd="0" presId="urn:microsoft.com/office/officeart/2008/layout/VerticalCurvedList"/>
    <dgm:cxn modelId="{13C13871-00BD-4CF0-A997-A452956DA37C}" type="presOf" srcId="{0F29745E-5D72-4412-94DD-DFCE5E4D5FDF}" destId="{D6699BFE-FB17-4B7F-91C2-A078C4E3F089}" srcOrd="0" destOrd="1" presId="urn:microsoft.com/office/officeart/2008/layout/VerticalCurvedList"/>
    <dgm:cxn modelId="{03090B54-FCD9-4C44-BE2B-C1FB45353DE5}" srcId="{4AAFB729-90F6-4433-8DE8-34BE55C54205}" destId="{A9A77AFC-D2D3-472C-814D-C79B2A35A11C}" srcOrd="0" destOrd="0" parTransId="{CCD71019-E967-4797-A431-38BF469E782E}" sibTransId="{86FC6EFB-AEDC-4929-B978-F523E1EB28AC}"/>
    <dgm:cxn modelId="{4C6C9A1D-FF75-4A10-86E9-33D9368F13E1}" type="presOf" srcId="{0E97BB27-3123-4292-A839-8807DC0C69F3}" destId="{D6699BFE-FB17-4B7F-91C2-A078C4E3F089}" srcOrd="0" destOrd="2" presId="urn:microsoft.com/office/officeart/2008/layout/VerticalCurvedList"/>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812842CF-D7F7-4CF5-B707-932A7B78AF07}" type="presParOf" srcId="{9EE2E4C6-38B5-4410-86A9-8551007749C5}" destId="{D6699BFE-FB17-4B7F-91C2-A078C4E3F089}" srcOrd="1" destOrd="0" presId="urn:microsoft.com/office/officeart/2008/layout/VerticalCurvedList"/>
    <dgm:cxn modelId="{4558B82A-2022-4091-9D4A-FF4F0B2F17F4}" type="presParOf" srcId="{9EE2E4C6-38B5-4410-86A9-8551007749C5}" destId="{A9B8AC22-2266-43E6-A9FA-D4146FAE7146}" srcOrd="2" destOrd="0" presId="urn:microsoft.com/office/officeart/2008/layout/VerticalCurvedList"/>
    <dgm:cxn modelId="{C2688C8C-46BF-47F7-B197-A4E01A245F8D}" type="presParOf" srcId="{A9B8AC22-2266-43E6-A9FA-D4146FAE7146}" destId="{3DA7B5EF-3EF8-4DA6-AEDE-A0E1EC6FF655}"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F886A99B-C7F7-4F37-89D0-51F362525C3E}">
      <dgm:prSet phldrT="[Text]" custT="1"/>
      <dgm:spPr/>
      <dgm:t>
        <a:bodyPr/>
        <a:lstStyle/>
        <a:p>
          <a:r>
            <a:rPr lang="de-DE" sz="2800" dirty="0" smtClean="0"/>
            <a:t>Dokumentierte Information</a:t>
          </a:r>
        </a:p>
      </dgm:t>
    </dgm:pt>
    <dgm:pt modelId="{88A2AF1B-7A9F-437D-86E8-FE966077EB4B}" type="parTrans" cxnId="{8FF2AB80-F4B0-4FF6-A32B-FBE25E711FB6}">
      <dgm:prSet/>
      <dgm:spPr/>
      <dgm:t>
        <a:bodyPr/>
        <a:lstStyle/>
        <a:p>
          <a:endParaRPr lang="de-DE"/>
        </a:p>
      </dgm:t>
    </dgm:pt>
    <dgm:pt modelId="{D9CC9DC1-A949-47F1-8E6E-66823F31EF4F}" type="sibTrans" cxnId="{8FF2AB80-F4B0-4FF6-A32B-FBE25E711FB6}">
      <dgm:prSet/>
      <dgm:spPr/>
      <dgm:t>
        <a:bodyPr/>
        <a:lstStyle/>
        <a:p>
          <a:endParaRPr lang="de-DE"/>
        </a:p>
      </dgm:t>
    </dgm:pt>
    <dgm:pt modelId="{E843923A-65C7-4CEE-8555-074B9474CD1F}">
      <dgm:prSet phldrT="[Text]" custT="1"/>
      <dgm:spPr/>
      <dgm:t>
        <a:bodyPr/>
        <a:lstStyle/>
        <a:p>
          <a:r>
            <a:rPr lang="de-DE" sz="1800" dirty="0" smtClean="0">
              <a:effectLst/>
            </a:rPr>
            <a:t>Dokumente und Aufzeichnungen werden im Begriff „dokumentierte Information“ zusammengefasst.</a:t>
          </a:r>
          <a:endParaRPr lang="de-DE" sz="1800" dirty="0" smtClean="0"/>
        </a:p>
      </dgm:t>
    </dgm:pt>
    <dgm:pt modelId="{646097D2-F551-417E-9D1E-DE1750FB4377}" type="parTrans" cxnId="{9F824B9E-2D4A-4261-A76D-A1F1B5EF6319}">
      <dgm:prSet/>
      <dgm:spPr/>
      <dgm:t>
        <a:bodyPr/>
        <a:lstStyle/>
        <a:p>
          <a:endParaRPr lang="de-DE"/>
        </a:p>
      </dgm:t>
    </dgm:pt>
    <dgm:pt modelId="{A85DDCA5-B4DE-4875-AF82-8637A3A29B47}" type="sibTrans" cxnId="{9F824B9E-2D4A-4261-A76D-A1F1B5EF6319}">
      <dgm:prSet/>
      <dgm:spPr/>
      <dgm:t>
        <a:bodyPr/>
        <a:lstStyle/>
        <a:p>
          <a:endParaRPr lang="de-DE"/>
        </a:p>
      </dgm:t>
    </dgm:pt>
    <dgm:pt modelId="{47EB09B2-0A74-4526-A94C-C91B1269AA49}">
      <dgm:prSet phldrT="[Text]" custT="1"/>
      <dgm:spPr/>
      <dgm:t>
        <a:bodyPr/>
        <a:lstStyle/>
        <a:p>
          <a:r>
            <a:rPr lang="de-DE" sz="1800" dirty="0" smtClean="0">
              <a:effectLst/>
            </a:rPr>
            <a:t>Die Organisation legt je nach Größe, Komplexität, Kompetenz des Personals und Risiken selber fest, wie etwas dokumentiert, beschrieben und archiviert wird. Auch Regelungen hinsichtlich Zugriff, Schutz, Speicherbarkeit, Wiederauffindbarkeit, eindeutige Benennung, Revision usw.</a:t>
          </a:r>
          <a:endParaRPr lang="de-DE" sz="1800" dirty="0" smtClean="0"/>
        </a:p>
      </dgm:t>
    </dgm:pt>
    <dgm:pt modelId="{FA5A55D3-68C3-4B80-BD9A-F5214162B0F3}" type="parTrans" cxnId="{33B5F88D-1AD1-402C-B821-C08B92BF5795}">
      <dgm:prSet/>
      <dgm:spPr/>
      <dgm:t>
        <a:bodyPr/>
        <a:lstStyle/>
        <a:p>
          <a:endParaRPr lang="de-DE"/>
        </a:p>
      </dgm:t>
    </dgm:pt>
    <dgm:pt modelId="{04867896-ADC6-4B45-A5F5-BD4BB36CD3BD}" type="sibTrans" cxnId="{33B5F88D-1AD1-402C-B821-C08B92BF5795}">
      <dgm:prSet/>
      <dgm:spPr/>
      <dgm:t>
        <a:bodyPr/>
        <a:lstStyle/>
        <a:p>
          <a:endParaRPr lang="de-DE"/>
        </a:p>
      </dgm:t>
    </dgm:pt>
    <dgm:pt modelId="{073D647C-A469-4E27-84F5-F611B3023CCD}">
      <dgm:prSet phldrT="[Text]" custT="1"/>
      <dgm:spPr/>
      <dgm:t>
        <a:bodyPr/>
        <a:lstStyle/>
        <a:p>
          <a:r>
            <a:rPr lang="de-DE" sz="1800" dirty="0" smtClean="0">
              <a:effectLst/>
            </a:rPr>
            <a:t>Anforderungen von weiteren externen Stellen (Deutsche Krebsgesellschaft, Bayerische Krankenhausgesellschaft, Aktionsbündnis Patientensicherheit usw.) sind zu beachten</a:t>
          </a:r>
          <a:endParaRPr lang="de-DE" sz="1800" dirty="0" smtClean="0"/>
        </a:p>
      </dgm:t>
    </dgm:pt>
    <dgm:pt modelId="{81CF942C-FA12-48FF-8F6B-69476BDED7E6}" type="parTrans" cxnId="{5005DCF2-4F8B-483E-9F21-21D4598590A2}">
      <dgm:prSet/>
      <dgm:spPr/>
      <dgm:t>
        <a:bodyPr/>
        <a:lstStyle/>
        <a:p>
          <a:endParaRPr lang="de-DE"/>
        </a:p>
      </dgm:t>
    </dgm:pt>
    <dgm:pt modelId="{6A2EDBF6-53DA-4EB5-AD12-79297E5E8C06}" type="sibTrans" cxnId="{5005DCF2-4F8B-483E-9F21-21D4598590A2}">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D7B4B516-616D-4600-AEFB-3237103FA5E9}" type="pres">
      <dgm:prSet presAssocID="{F886A99B-C7F7-4F37-89D0-51F362525C3E}" presName="text_1" presStyleLbl="node1" presStyleIdx="0" presStyleCnt="1" custScaleY="208773">
        <dgm:presLayoutVars>
          <dgm:bulletEnabled val="1"/>
        </dgm:presLayoutVars>
      </dgm:prSet>
      <dgm:spPr/>
      <dgm:t>
        <a:bodyPr/>
        <a:lstStyle/>
        <a:p>
          <a:endParaRPr lang="de-DE"/>
        </a:p>
      </dgm:t>
    </dgm:pt>
    <dgm:pt modelId="{227B3C13-B548-4242-B33B-8576DBC09C2E}" type="pres">
      <dgm:prSet presAssocID="{F886A99B-C7F7-4F37-89D0-51F362525C3E}" presName="accent_1" presStyleCnt="0"/>
      <dgm:spPr/>
    </dgm:pt>
    <dgm:pt modelId="{86D62BDD-9BDF-4DFB-8F13-433A9FC49870}" type="pres">
      <dgm:prSet presAssocID="{F886A99B-C7F7-4F37-89D0-51F362525C3E}" presName="accentRepeatNode" presStyleLbl="solidFgAcc1" presStyleIdx="0" presStyleCnt="1"/>
      <dgm:spPr/>
    </dgm:pt>
  </dgm:ptLst>
  <dgm:cxnLst>
    <dgm:cxn modelId="{92D11516-7FB8-42F0-93E7-2AC9D3E3667C}" type="presOf" srcId="{47EB09B2-0A74-4526-A94C-C91B1269AA49}" destId="{D7B4B516-616D-4600-AEFB-3237103FA5E9}" srcOrd="0" destOrd="2" presId="urn:microsoft.com/office/officeart/2008/layout/VerticalCurvedList"/>
    <dgm:cxn modelId="{8FF2AB80-F4B0-4FF6-A32B-FBE25E711FB6}" srcId="{4AAFB729-90F6-4433-8DE8-34BE55C54205}" destId="{F886A99B-C7F7-4F37-89D0-51F362525C3E}" srcOrd="0" destOrd="0" parTransId="{88A2AF1B-7A9F-437D-86E8-FE966077EB4B}" sibTransId="{D9CC9DC1-A949-47F1-8E6E-66823F31EF4F}"/>
    <dgm:cxn modelId="{9F824B9E-2D4A-4261-A76D-A1F1B5EF6319}" srcId="{F886A99B-C7F7-4F37-89D0-51F362525C3E}" destId="{E843923A-65C7-4CEE-8555-074B9474CD1F}" srcOrd="0" destOrd="0" parTransId="{646097D2-F551-417E-9D1E-DE1750FB4377}" sibTransId="{A85DDCA5-B4DE-4875-AF82-8637A3A29B47}"/>
    <dgm:cxn modelId="{33B5F88D-1AD1-402C-B821-C08B92BF5795}" srcId="{F886A99B-C7F7-4F37-89D0-51F362525C3E}" destId="{47EB09B2-0A74-4526-A94C-C91B1269AA49}" srcOrd="1" destOrd="0" parTransId="{FA5A55D3-68C3-4B80-BD9A-F5214162B0F3}" sibTransId="{04867896-ADC6-4B45-A5F5-BD4BB36CD3BD}"/>
    <dgm:cxn modelId="{28C615C4-3F21-4C91-874A-2AE4AA51B9BF}" type="presOf" srcId="{A85DDCA5-B4DE-4875-AF82-8637A3A29B47}" destId="{B15E2888-2CF0-45F8-9020-C2D26B577F2D}" srcOrd="0" destOrd="0" presId="urn:microsoft.com/office/officeart/2008/layout/VerticalCurvedList"/>
    <dgm:cxn modelId="{AE971554-28A8-4B99-9C87-0585619777F5}" type="presOf" srcId="{073D647C-A469-4E27-84F5-F611B3023CCD}" destId="{D7B4B516-616D-4600-AEFB-3237103FA5E9}" srcOrd="0" destOrd="3" presId="urn:microsoft.com/office/officeart/2008/layout/VerticalCurvedList"/>
    <dgm:cxn modelId="{CE341CBA-C26F-4EBF-BB12-DA4C3C1ED871}" type="presOf" srcId="{4AAFB729-90F6-4433-8DE8-34BE55C54205}" destId="{820D60DD-87D3-4CEF-98EB-DBD7A4EC19F0}" srcOrd="0" destOrd="0" presId="urn:microsoft.com/office/officeart/2008/layout/VerticalCurvedList"/>
    <dgm:cxn modelId="{5005DCF2-4F8B-483E-9F21-21D4598590A2}" srcId="{F886A99B-C7F7-4F37-89D0-51F362525C3E}" destId="{073D647C-A469-4E27-84F5-F611B3023CCD}" srcOrd="2" destOrd="0" parTransId="{81CF942C-FA12-48FF-8F6B-69476BDED7E6}" sibTransId="{6A2EDBF6-53DA-4EB5-AD12-79297E5E8C06}"/>
    <dgm:cxn modelId="{537CE711-FEFB-4120-83D6-F8E305BF5B86}" type="presOf" srcId="{E843923A-65C7-4CEE-8555-074B9474CD1F}" destId="{D7B4B516-616D-4600-AEFB-3237103FA5E9}" srcOrd="0" destOrd="1" presId="urn:microsoft.com/office/officeart/2008/layout/VerticalCurvedList"/>
    <dgm:cxn modelId="{1DFA3908-E0D1-4DD3-AC76-48A13440C979}" type="presOf" srcId="{F886A99B-C7F7-4F37-89D0-51F362525C3E}" destId="{D7B4B516-616D-4600-AEFB-3237103FA5E9}" srcOrd="0" destOrd="0" presId="urn:microsoft.com/office/officeart/2008/layout/VerticalCurvedList"/>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E64B0046-1CFF-4B2D-BE26-7970C152F2B5}" type="presParOf" srcId="{9EE2E4C6-38B5-4410-86A9-8551007749C5}" destId="{D7B4B516-616D-4600-AEFB-3237103FA5E9}" srcOrd="1" destOrd="0" presId="urn:microsoft.com/office/officeart/2008/layout/VerticalCurvedList"/>
    <dgm:cxn modelId="{2B3137BD-6E2E-49AB-AFF7-F73432CA6018}" type="presParOf" srcId="{9EE2E4C6-38B5-4410-86A9-8551007749C5}" destId="{227B3C13-B548-4242-B33B-8576DBC09C2E}" srcOrd="2" destOrd="0" presId="urn:microsoft.com/office/officeart/2008/layout/VerticalCurvedList"/>
    <dgm:cxn modelId="{8282A6FB-5061-470C-914C-48B479401413}" type="presParOf" srcId="{227B3C13-B548-4242-B33B-8576DBC09C2E}" destId="{86D62BDD-9BDF-4DFB-8F13-433A9FC49870}"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4AAFB729-90F6-4433-8DE8-34BE55C5420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97A3170B-7A3F-44E0-B77F-E13653B12ED4}">
      <dgm:prSet phldrT="[Text]" custT="1"/>
      <dgm:spPr/>
      <dgm:t>
        <a:bodyPr/>
        <a:lstStyle/>
        <a:p>
          <a:r>
            <a:rPr lang="de-DE" sz="2800" dirty="0" smtClean="0"/>
            <a:t>Umgang mit Wissen</a:t>
          </a:r>
        </a:p>
        <a:p>
          <a:r>
            <a:rPr lang="de-DE" sz="1800" dirty="0" smtClean="0">
              <a:effectLst/>
            </a:rPr>
            <a:t>Wissen wird als eine Ressource verstanden, die es zu steuern gilt.</a:t>
          </a:r>
        </a:p>
        <a:p>
          <a:r>
            <a:rPr lang="de-DE" sz="1800" dirty="0" smtClean="0">
              <a:effectLst/>
            </a:rPr>
            <a:t>Welches Wissen wird für welchen Prozess, welche Tätigkeit benötigt?</a:t>
          </a:r>
        </a:p>
        <a:p>
          <a:r>
            <a:rPr lang="de-DE" sz="1800" dirty="0" smtClean="0">
              <a:effectLst/>
            </a:rPr>
            <a:t>Ist das geforderte Wissen in der Organisation vorhanden?</a:t>
          </a:r>
        </a:p>
        <a:p>
          <a:r>
            <a:rPr lang="de-DE" sz="1800" dirty="0" smtClean="0">
              <a:effectLst/>
            </a:rPr>
            <a:t>Wie stellt die Organisation sicher, dass notwendiges Wissen vorliegen kann?</a:t>
          </a:r>
          <a:endParaRPr lang="de-DE" sz="1800" dirty="0" smtClean="0"/>
        </a:p>
      </dgm:t>
    </dgm:pt>
    <dgm:pt modelId="{83D13F62-27A4-4B47-9446-F7AAE5E7CEF6}" type="parTrans" cxnId="{9369477B-95B5-44EE-AC56-980607093E02}">
      <dgm:prSet/>
      <dgm:spPr/>
      <dgm:t>
        <a:bodyPr/>
        <a:lstStyle/>
        <a:p>
          <a:endParaRPr lang="de-DE"/>
        </a:p>
      </dgm:t>
    </dgm:pt>
    <dgm:pt modelId="{3B90EABF-ACCD-472B-8688-4B69891DC13A}" type="sibTrans" cxnId="{9369477B-95B5-44EE-AC56-980607093E02}">
      <dgm:prSet/>
      <dgm:spPr/>
      <dgm:t>
        <a:bodyPr/>
        <a:lstStyle/>
        <a:p>
          <a:endParaRPr lang="de-DE"/>
        </a:p>
      </dgm:t>
    </dgm:pt>
    <dgm:pt modelId="{820D60DD-87D3-4CEF-98EB-DBD7A4EC19F0}" type="pres">
      <dgm:prSet presAssocID="{4AAFB729-90F6-4433-8DE8-34BE55C54205}" presName="Name0" presStyleCnt="0">
        <dgm:presLayoutVars>
          <dgm:chMax val="7"/>
          <dgm:chPref val="7"/>
          <dgm:dir/>
        </dgm:presLayoutVars>
      </dgm:prSet>
      <dgm:spPr/>
      <dgm:t>
        <a:bodyPr/>
        <a:lstStyle/>
        <a:p>
          <a:endParaRPr lang="de-DE"/>
        </a:p>
      </dgm:t>
    </dgm:pt>
    <dgm:pt modelId="{9EE2E4C6-38B5-4410-86A9-8551007749C5}" type="pres">
      <dgm:prSet presAssocID="{4AAFB729-90F6-4433-8DE8-34BE55C54205}" presName="Name1" presStyleCnt="0"/>
      <dgm:spPr/>
    </dgm:pt>
    <dgm:pt modelId="{AF554FE6-224D-4123-A000-E7703F1A408D}" type="pres">
      <dgm:prSet presAssocID="{4AAFB729-90F6-4433-8DE8-34BE55C54205}" presName="cycle" presStyleCnt="0"/>
      <dgm:spPr/>
    </dgm:pt>
    <dgm:pt modelId="{01BFA5BF-1AA6-417F-A315-27C448875F49}" type="pres">
      <dgm:prSet presAssocID="{4AAFB729-90F6-4433-8DE8-34BE55C54205}" presName="srcNode" presStyleLbl="node1" presStyleIdx="0" presStyleCnt="1"/>
      <dgm:spPr/>
    </dgm:pt>
    <dgm:pt modelId="{B15E2888-2CF0-45F8-9020-C2D26B577F2D}" type="pres">
      <dgm:prSet presAssocID="{4AAFB729-90F6-4433-8DE8-34BE55C54205}" presName="conn" presStyleLbl="parChTrans1D2" presStyleIdx="0" presStyleCnt="1"/>
      <dgm:spPr/>
      <dgm:t>
        <a:bodyPr/>
        <a:lstStyle/>
        <a:p>
          <a:endParaRPr lang="de-DE"/>
        </a:p>
      </dgm:t>
    </dgm:pt>
    <dgm:pt modelId="{9E58D166-1B3E-4D10-96D0-44A4394A54B3}" type="pres">
      <dgm:prSet presAssocID="{4AAFB729-90F6-4433-8DE8-34BE55C54205}" presName="extraNode" presStyleLbl="node1" presStyleIdx="0" presStyleCnt="1"/>
      <dgm:spPr/>
    </dgm:pt>
    <dgm:pt modelId="{A835217F-90BC-46D3-A981-77604C314FA7}" type="pres">
      <dgm:prSet presAssocID="{4AAFB729-90F6-4433-8DE8-34BE55C54205}" presName="dstNode" presStyleLbl="node1" presStyleIdx="0" presStyleCnt="1"/>
      <dgm:spPr/>
    </dgm:pt>
    <dgm:pt modelId="{38886E61-B1CA-44BA-A301-CCD2CE424817}" type="pres">
      <dgm:prSet presAssocID="{97A3170B-7A3F-44E0-B77F-E13653B12ED4}" presName="text_1" presStyleLbl="node1" presStyleIdx="0" presStyleCnt="1" custScaleY="142269">
        <dgm:presLayoutVars>
          <dgm:bulletEnabled val="1"/>
        </dgm:presLayoutVars>
      </dgm:prSet>
      <dgm:spPr/>
      <dgm:t>
        <a:bodyPr/>
        <a:lstStyle/>
        <a:p>
          <a:endParaRPr lang="de-DE"/>
        </a:p>
      </dgm:t>
    </dgm:pt>
    <dgm:pt modelId="{F1346705-8AC8-46B6-9B7A-14FFE164C7BE}" type="pres">
      <dgm:prSet presAssocID="{97A3170B-7A3F-44E0-B77F-E13653B12ED4}" presName="accent_1" presStyleCnt="0"/>
      <dgm:spPr/>
    </dgm:pt>
    <dgm:pt modelId="{C81DAAA7-8562-4068-AABD-A084F7CE49A8}" type="pres">
      <dgm:prSet presAssocID="{97A3170B-7A3F-44E0-B77F-E13653B12ED4}" presName="accentRepeatNode" presStyleLbl="solidFgAcc1" presStyleIdx="0" presStyleCnt="1"/>
      <dgm:spPr/>
    </dgm:pt>
  </dgm:ptLst>
  <dgm:cxnLst>
    <dgm:cxn modelId="{CE341CBA-C26F-4EBF-BB12-DA4C3C1ED871}" type="presOf" srcId="{4AAFB729-90F6-4433-8DE8-34BE55C54205}" destId="{820D60DD-87D3-4CEF-98EB-DBD7A4EC19F0}" srcOrd="0" destOrd="0" presId="urn:microsoft.com/office/officeart/2008/layout/VerticalCurvedList"/>
    <dgm:cxn modelId="{49BB848A-8EDA-4F2E-819F-C65DA55489ED}" type="presOf" srcId="{97A3170B-7A3F-44E0-B77F-E13653B12ED4}" destId="{38886E61-B1CA-44BA-A301-CCD2CE424817}" srcOrd="0" destOrd="0" presId="urn:microsoft.com/office/officeart/2008/layout/VerticalCurvedList"/>
    <dgm:cxn modelId="{FB0E2437-644B-4A42-BA50-8D280F47EB26}" type="presOf" srcId="{3B90EABF-ACCD-472B-8688-4B69891DC13A}" destId="{B15E2888-2CF0-45F8-9020-C2D26B577F2D}" srcOrd="0" destOrd="0" presId="urn:microsoft.com/office/officeart/2008/layout/VerticalCurvedList"/>
    <dgm:cxn modelId="{9369477B-95B5-44EE-AC56-980607093E02}" srcId="{4AAFB729-90F6-4433-8DE8-34BE55C54205}" destId="{97A3170B-7A3F-44E0-B77F-E13653B12ED4}" srcOrd="0" destOrd="0" parTransId="{83D13F62-27A4-4B47-9446-F7AAE5E7CEF6}" sibTransId="{3B90EABF-ACCD-472B-8688-4B69891DC13A}"/>
    <dgm:cxn modelId="{54C5AA04-D149-4FCB-9F4A-1CD66A68A3CB}" type="presParOf" srcId="{820D60DD-87D3-4CEF-98EB-DBD7A4EC19F0}" destId="{9EE2E4C6-38B5-4410-86A9-8551007749C5}" srcOrd="0" destOrd="0" presId="urn:microsoft.com/office/officeart/2008/layout/VerticalCurvedList"/>
    <dgm:cxn modelId="{62A34C19-A89C-476C-B56E-267A505BCEE4}" type="presParOf" srcId="{9EE2E4C6-38B5-4410-86A9-8551007749C5}" destId="{AF554FE6-224D-4123-A000-E7703F1A408D}" srcOrd="0" destOrd="0" presId="urn:microsoft.com/office/officeart/2008/layout/VerticalCurvedList"/>
    <dgm:cxn modelId="{3673881F-E181-4871-9AAB-9931882FAA91}" type="presParOf" srcId="{AF554FE6-224D-4123-A000-E7703F1A408D}" destId="{01BFA5BF-1AA6-417F-A315-27C448875F49}" srcOrd="0" destOrd="0" presId="urn:microsoft.com/office/officeart/2008/layout/VerticalCurvedList"/>
    <dgm:cxn modelId="{18306755-227D-4424-A7CA-FFD37BBD0332}" type="presParOf" srcId="{AF554FE6-224D-4123-A000-E7703F1A408D}" destId="{B15E2888-2CF0-45F8-9020-C2D26B577F2D}" srcOrd="1" destOrd="0" presId="urn:microsoft.com/office/officeart/2008/layout/VerticalCurvedList"/>
    <dgm:cxn modelId="{3A27C2B8-DFA5-4E4C-8CD1-061C5C6F962B}" type="presParOf" srcId="{AF554FE6-224D-4123-A000-E7703F1A408D}" destId="{9E58D166-1B3E-4D10-96D0-44A4394A54B3}" srcOrd="2" destOrd="0" presId="urn:microsoft.com/office/officeart/2008/layout/VerticalCurvedList"/>
    <dgm:cxn modelId="{98D0155D-38F9-4309-B762-B5D27153D3CF}" type="presParOf" srcId="{AF554FE6-224D-4123-A000-E7703F1A408D}" destId="{A835217F-90BC-46D3-A981-77604C314FA7}" srcOrd="3" destOrd="0" presId="urn:microsoft.com/office/officeart/2008/layout/VerticalCurvedList"/>
    <dgm:cxn modelId="{7FE5136E-1A21-43A8-9564-90BECE5B28D5}" type="presParOf" srcId="{9EE2E4C6-38B5-4410-86A9-8551007749C5}" destId="{38886E61-B1CA-44BA-A301-CCD2CE424817}" srcOrd="1" destOrd="0" presId="urn:microsoft.com/office/officeart/2008/layout/VerticalCurvedList"/>
    <dgm:cxn modelId="{745F0B66-3EC5-4A33-A699-C94F210E7034}" type="presParOf" srcId="{9EE2E4C6-38B5-4410-86A9-8551007749C5}" destId="{F1346705-8AC8-46B6-9B7A-14FFE164C7BE}" srcOrd="2" destOrd="0" presId="urn:microsoft.com/office/officeart/2008/layout/VerticalCurvedList"/>
    <dgm:cxn modelId="{7070F926-4F94-416F-87D8-1ED0C3CC8290}" type="presParOf" srcId="{F1346705-8AC8-46B6-9B7A-14FFE164C7BE}" destId="{C81DAAA7-8562-4068-AABD-A084F7CE49A8}"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30406332-BFD7-4879-B7B5-8A0A8B6084F0}" type="doc">
      <dgm:prSet loTypeId="urn:microsoft.com/office/officeart/2005/8/layout/vList5" loCatId="list" qsTypeId="urn:microsoft.com/office/officeart/2005/8/quickstyle/simple1" qsCatId="simple" csTypeId="urn:microsoft.com/office/officeart/2005/8/colors/accent1_3" csCatId="accent1" phldr="1"/>
      <dgm:spPr/>
      <dgm:t>
        <a:bodyPr/>
        <a:lstStyle/>
        <a:p>
          <a:endParaRPr lang="de-DE"/>
        </a:p>
      </dgm:t>
    </dgm:pt>
    <dgm:pt modelId="{FDAEBC5F-6B8B-443E-9139-3EB712CFFBE4}">
      <dgm:prSet phldrT="[Text]"/>
      <dgm:spPr/>
      <dgm:t>
        <a:bodyPr/>
        <a:lstStyle/>
        <a:p>
          <a:pPr rtl="0"/>
          <a:r>
            <a:rPr lang="de-DE" b="1" i="0" u="none" dirty="0" smtClean="0"/>
            <a:t>Abfolge + Wechselwirkungen</a:t>
          </a:r>
          <a:endParaRPr lang="de-DE" dirty="0"/>
        </a:p>
      </dgm:t>
    </dgm:pt>
    <dgm:pt modelId="{49C25068-D27B-43A7-8025-01542CA1EB4A}" type="parTrans" cxnId="{DE5CA260-F8E5-4B47-B54C-99E73A2FBEF9}">
      <dgm:prSet/>
      <dgm:spPr/>
      <dgm:t>
        <a:bodyPr/>
        <a:lstStyle/>
        <a:p>
          <a:endParaRPr lang="de-DE"/>
        </a:p>
      </dgm:t>
    </dgm:pt>
    <dgm:pt modelId="{FCF3D252-FAF9-4CB9-9A3C-FEC7A8FD3528}" type="sibTrans" cxnId="{DE5CA260-F8E5-4B47-B54C-99E73A2FBEF9}">
      <dgm:prSet/>
      <dgm:spPr/>
      <dgm:t>
        <a:bodyPr/>
        <a:lstStyle/>
        <a:p>
          <a:endParaRPr lang="de-DE"/>
        </a:p>
      </dgm:t>
    </dgm:pt>
    <dgm:pt modelId="{012579E8-26DC-4A26-BA54-AEBE5FA383AB}">
      <dgm:prSet custT="1"/>
      <dgm:spPr/>
      <dgm:t>
        <a:bodyPr/>
        <a:lstStyle/>
        <a:p>
          <a:r>
            <a:rPr lang="de-DE" sz="1400" dirty="0" smtClean="0">
              <a:effectLst/>
            </a:rPr>
            <a:t>Prozesse der Organisation definieren</a:t>
          </a:r>
          <a:endParaRPr lang="de-DE" sz="1400" dirty="0"/>
        </a:p>
      </dgm:t>
    </dgm:pt>
    <dgm:pt modelId="{A55155E5-B469-4730-AA04-0FB6D464CC22}" type="parTrans" cxnId="{5AE50515-906D-4025-87EA-9CAA01B56E1F}">
      <dgm:prSet/>
      <dgm:spPr/>
      <dgm:t>
        <a:bodyPr/>
        <a:lstStyle/>
        <a:p>
          <a:endParaRPr lang="de-DE"/>
        </a:p>
      </dgm:t>
    </dgm:pt>
    <dgm:pt modelId="{0ABF922A-68C2-4D6A-9EFB-ED86F750744F}" type="sibTrans" cxnId="{5AE50515-906D-4025-87EA-9CAA01B56E1F}">
      <dgm:prSet/>
      <dgm:spPr/>
      <dgm:t>
        <a:bodyPr/>
        <a:lstStyle/>
        <a:p>
          <a:endParaRPr lang="de-DE"/>
        </a:p>
      </dgm:t>
    </dgm:pt>
    <dgm:pt modelId="{C3F8121F-B636-4FF3-858F-8A108AD7C64D}">
      <dgm:prSet/>
      <dgm:spPr/>
      <dgm:t>
        <a:bodyPr/>
        <a:lstStyle/>
        <a:p>
          <a:pPr rtl="0"/>
          <a:r>
            <a:rPr lang="de-DE" b="1" i="0" u="none" dirty="0" smtClean="0"/>
            <a:t>Eingabe + Ergebnisse</a:t>
          </a:r>
          <a:endParaRPr lang="de-DE" b="0" i="0" u="none" dirty="0"/>
        </a:p>
      </dgm:t>
    </dgm:pt>
    <dgm:pt modelId="{FBBC58A7-FD91-4513-9820-005D772F9BDA}" type="parTrans" cxnId="{D26499AD-9247-43AB-90BD-A830800C0EA6}">
      <dgm:prSet/>
      <dgm:spPr/>
      <dgm:t>
        <a:bodyPr/>
        <a:lstStyle/>
        <a:p>
          <a:endParaRPr lang="de-DE"/>
        </a:p>
      </dgm:t>
    </dgm:pt>
    <dgm:pt modelId="{AD3A0098-4CE7-4CEE-9A5F-5A315298DAEE}" type="sibTrans" cxnId="{D26499AD-9247-43AB-90BD-A830800C0EA6}">
      <dgm:prSet/>
      <dgm:spPr/>
      <dgm:t>
        <a:bodyPr/>
        <a:lstStyle/>
        <a:p>
          <a:endParaRPr lang="de-DE"/>
        </a:p>
      </dgm:t>
    </dgm:pt>
    <dgm:pt modelId="{02A1413D-E54E-472F-A691-050DD312BF5C}">
      <dgm:prSet custT="1"/>
      <dgm:spPr/>
      <dgm:t>
        <a:bodyPr/>
        <a:lstStyle/>
        <a:p>
          <a:r>
            <a:rPr lang="de-DE" sz="1400" dirty="0" smtClean="0">
              <a:effectLst/>
            </a:rPr>
            <a:t>Für jeden Prozess die erforderlichen Eingaben und erwünschte Ergebnisse definieren. Festlegen welche Informationen und Vorgaben für eine Tätigkeit vorliegen müssen. Festlegen welche Parameter gemessen und erreicht werden müssen</a:t>
          </a:r>
          <a:r>
            <a:rPr lang="de-DE" sz="1000" dirty="0" smtClean="0">
              <a:effectLst/>
            </a:rPr>
            <a:t>.</a:t>
          </a:r>
          <a:endParaRPr lang="de-DE" sz="1000" dirty="0"/>
        </a:p>
      </dgm:t>
    </dgm:pt>
    <dgm:pt modelId="{9584D7A4-7190-4A2A-8CE1-854F9B0E09B3}" type="parTrans" cxnId="{6BC7282E-9653-4FFA-BD47-4A68A616793D}">
      <dgm:prSet/>
      <dgm:spPr/>
      <dgm:t>
        <a:bodyPr/>
        <a:lstStyle/>
        <a:p>
          <a:endParaRPr lang="de-DE"/>
        </a:p>
      </dgm:t>
    </dgm:pt>
    <dgm:pt modelId="{D9A744E9-7867-4A25-87DC-EEE621EBF3B3}" type="sibTrans" cxnId="{6BC7282E-9653-4FFA-BD47-4A68A616793D}">
      <dgm:prSet/>
      <dgm:spPr/>
      <dgm:t>
        <a:bodyPr/>
        <a:lstStyle/>
        <a:p>
          <a:endParaRPr lang="de-DE"/>
        </a:p>
      </dgm:t>
    </dgm:pt>
    <dgm:pt modelId="{D975FC56-0832-4168-B73D-491EA9F291AE}">
      <dgm:prSet/>
      <dgm:spPr/>
      <dgm:t>
        <a:bodyPr/>
        <a:lstStyle/>
        <a:p>
          <a:pPr rtl="0"/>
          <a:r>
            <a:rPr lang="de-DE" b="1" i="0" u="none" dirty="0" smtClean="0"/>
            <a:t>Verantwortung + Befugnisse</a:t>
          </a:r>
          <a:endParaRPr lang="de-DE" b="0" i="0" u="none" dirty="0"/>
        </a:p>
      </dgm:t>
    </dgm:pt>
    <dgm:pt modelId="{86F1196F-6994-487A-B6A5-9F0569CE6551}" type="parTrans" cxnId="{31F8B784-B225-401F-BD6D-7F4A1338619F}">
      <dgm:prSet/>
      <dgm:spPr/>
      <dgm:t>
        <a:bodyPr/>
        <a:lstStyle/>
        <a:p>
          <a:endParaRPr lang="de-DE"/>
        </a:p>
      </dgm:t>
    </dgm:pt>
    <dgm:pt modelId="{148DC0A9-C18E-449E-A84B-B296A1A63B60}" type="sibTrans" cxnId="{31F8B784-B225-401F-BD6D-7F4A1338619F}">
      <dgm:prSet/>
      <dgm:spPr/>
      <dgm:t>
        <a:bodyPr/>
        <a:lstStyle/>
        <a:p>
          <a:endParaRPr lang="de-DE"/>
        </a:p>
      </dgm:t>
    </dgm:pt>
    <dgm:pt modelId="{62F6FA07-1675-4DF1-93CE-36D01347DB82}">
      <dgm:prSet/>
      <dgm:spPr/>
      <dgm:t>
        <a:bodyPr/>
        <a:lstStyle/>
        <a:p>
          <a:pPr rtl="0"/>
          <a:r>
            <a:rPr lang="de-DE" b="1" i="0" u="none" dirty="0" smtClean="0"/>
            <a:t>Verfügbarkeit + Ressourcen</a:t>
          </a:r>
          <a:endParaRPr lang="de-DE" b="0" i="0" u="none" dirty="0"/>
        </a:p>
      </dgm:t>
    </dgm:pt>
    <dgm:pt modelId="{410812F9-DA9B-4CDD-918D-E37B1F53FF3C}" type="parTrans" cxnId="{E38762D5-0CFA-40BB-B4A0-0A4AFF90FC17}">
      <dgm:prSet/>
      <dgm:spPr/>
      <dgm:t>
        <a:bodyPr/>
        <a:lstStyle/>
        <a:p>
          <a:endParaRPr lang="de-DE"/>
        </a:p>
      </dgm:t>
    </dgm:pt>
    <dgm:pt modelId="{0C636D41-DACB-4C11-925D-8363A243A6C2}" type="sibTrans" cxnId="{E38762D5-0CFA-40BB-B4A0-0A4AFF90FC17}">
      <dgm:prSet/>
      <dgm:spPr/>
      <dgm:t>
        <a:bodyPr/>
        <a:lstStyle/>
        <a:p>
          <a:endParaRPr lang="de-DE"/>
        </a:p>
      </dgm:t>
    </dgm:pt>
    <dgm:pt modelId="{64FC0A44-9527-40C9-B48B-C5F2AA535946}">
      <dgm:prSet/>
      <dgm:spPr/>
      <dgm:t>
        <a:bodyPr/>
        <a:lstStyle/>
        <a:p>
          <a:pPr rtl="0"/>
          <a:r>
            <a:rPr lang="de-DE" b="1" i="0" u="none" dirty="0" smtClean="0"/>
            <a:t>Risiken + Chancen</a:t>
          </a:r>
          <a:endParaRPr lang="de-DE" b="0" i="0" u="none" dirty="0"/>
        </a:p>
      </dgm:t>
    </dgm:pt>
    <dgm:pt modelId="{9BBE5E65-37A9-488B-AF4B-98FAAF5F99B8}" type="parTrans" cxnId="{78A28D19-45DD-41C9-A1A1-9AEC915D779D}">
      <dgm:prSet/>
      <dgm:spPr/>
      <dgm:t>
        <a:bodyPr/>
        <a:lstStyle/>
        <a:p>
          <a:endParaRPr lang="de-DE"/>
        </a:p>
      </dgm:t>
    </dgm:pt>
    <dgm:pt modelId="{F742E690-1B69-4BA7-B593-D92C6A411AA7}" type="sibTrans" cxnId="{78A28D19-45DD-41C9-A1A1-9AEC915D779D}">
      <dgm:prSet/>
      <dgm:spPr/>
      <dgm:t>
        <a:bodyPr/>
        <a:lstStyle/>
        <a:p>
          <a:endParaRPr lang="de-DE"/>
        </a:p>
      </dgm:t>
    </dgm:pt>
    <dgm:pt modelId="{8B222A77-38B6-4868-A5DD-4858303A7BDA}">
      <dgm:prSet/>
      <dgm:spPr/>
      <dgm:t>
        <a:bodyPr/>
        <a:lstStyle/>
        <a:p>
          <a:pPr rtl="0"/>
          <a:r>
            <a:rPr lang="de-DE" b="1" i="0" u="none" dirty="0" smtClean="0"/>
            <a:t>Durchführen und Lenken</a:t>
          </a:r>
          <a:endParaRPr lang="de-DE" b="0" i="0" u="none" dirty="0"/>
        </a:p>
      </dgm:t>
    </dgm:pt>
    <dgm:pt modelId="{3822FA0C-1B9A-4567-9D76-C992254ECC45}" type="parTrans" cxnId="{8EFD77A1-E076-47AA-BD81-E6B65B582697}">
      <dgm:prSet/>
      <dgm:spPr/>
      <dgm:t>
        <a:bodyPr/>
        <a:lstStyle/>
        <a:p>
          <a:endParaRPr lang="de-DE"/>
        </a:p>
      </dgm:t>
    </dgm:pt>
    <dgm:pt modelId="{FD5BE487-C879-4B2E-B935-D1A9CB97F230}" type="sibTrans" cxnId="{8EFD77A1-E076-47AA-BD81-E6B65B582697}">
      <dgm:prSet/>
      <dgm:spPr/>
      <dgm:t>
        <a:bodyPr/>
        <a:lstStyle/>
        <a:p>
          <a:endParaRPr lang="de-DE"/>
        </a:p>
      </dgm:t>
    </dgm:pt>
    <dgm:pt modelId="{529D1D42-6B4B-47C6-9E4D-5D03851DB3BD}">
      <dgm:prSet/>
      <dgm:spPr/>
      <dgm:t>
        <a:bodyPr/>
        <a:lstStyle/>
        <a:p>
          <a:pPr rtl="0"/>
          <a:r>
            <a:rPr lang="de-DE" b="1" i="0" u="none" dirty="0" smtClean="0"/>
            <a:t>Überwachung und Messung</a:t>
          </a:r>
          <a:endParaRPr lang="de-DE" b="0" i="0" u="none" dirty="0"/>
        </a:p>
      </dgm:t>
    </dgm:pt>
    <dgm:pt modelId="{F57353DC-8CFF-4E04-9E66-7F29EC78366C}" type="parTrans" cxnId="{715F0107-F3A6-4BBB-BB82-4A6950A22305}">
      <dgm:prSet/>
      <dgm:spPr/>
      <dgm:t>
        <a:bodyPr/>
        <a:lstStyle/>
        <a:p>
          <a:endParaRPr lang="de-DE"/>
        </a:p>
      </dgm:t>
    </dgm:pt>
    <dgm:pt modelId="{E5C32463-D8E2-48BC-8BBD-E06486C5D126}" type="sibTrans" cxnId="{715F0107-F3A6-4BBB-BB82-4A6950A22305}">
      <dgm:prSet/>
      <dgm:spPr/>
      <dgm:t>
        <a:bodyPr/>
        <a:lstStyle/>
        <a:p>
          <a:endParaRPr lang="de-DE"/>
        </a:p>
      </dgm:t>
    </dgm:pt>
    <dgm:pt modelId="{D1FD67C4-171E-40F0-A0BF-E24EA253B2F7}">
      <dgm:prSet/>
      <dgm:spPr/>
      <dgm:t>
        <a:bodyPr/>
        <a:lstStyle/>
        <a:p>
          <a:pPr rtl="0"/>
          <a:r>
            <a:rPr lang="de-DE" b="1" i="0" u="none" dirty="0" smtClean="0"/>
            <a:t>Verbesserung</a:t>
          </a:r>
          <a:endParaRPr lang="de-DE" b="0" i="0" u="none" dirty="0"/>
        </a:p>
      </dgm:t>
    </dgm:pt>
    <dgm:pt modelId="{ED12BFAD-63EE-41AE-9BF7-3B882D308CEC}" type="parTrans" cxnId="{FDA16538-DFB6-4BA8-AD77-109EE30207A2}">
      <dgm:prSet/>
      <dgm:spPr/>
      <dgm:t>
        <a:bodyPr/>
        <a:lstStyle/>
        <a:p>
          <a:endParaRPr lang="de-DE"/>
        </a:p>
      </dgm:t>
    </dgm:pt>
    <dgm:pt modelId="{41576E4C-F06D-4E60-BCF6-5553347712C4}" type="sibTrans" cxnId="{FDA16538-DFB6-4BA8-AD77-109EE30207A2}">
      <dgm:prSet/>
      <dgm:spPr/>
      <dgm:t>
        <a:bodyPr/>
        <a:lstStyle/>
        <a:p>
          <a:endParaRPr lang="de-DE"/>
        </a:p>
      </dgm:t>
    </dgm:pt>
    <dgm:pt modelId="{79065881-4A72-47BB-BA94-91F05D2B9138}">
      <dgm:prSet custT="1"/>
      <dgm:spPr/>
      <dgm:t>
        <a:bodyPr/>
        <a:lstStyle/>
        <a:p>
          <a:r>
            <a:rPr lang="de-DE" sz="1400" dirty="0" smtClean="0">
              <a:effectLst/>
            </a:rPr>
            <a:t>Wechselwirkungen zueinander bestimmen</a:t>
          </a:r>
          <a:endParaRPr lang="de-DE" sz="14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56EC355B-F5CF-4573-81E1-6A484CF378B8}" type="parTrans" cxnId="{AC060B6A-5593-4ADA-BE1E-53A4C99A3F82}">
      <dgm:prSet/>
      <dgm:spPr/>
      <dgm:t>
        <a:bodyPr/>
        <a:lstStyle/>
        <a:p>
          <a:endParaRPr lang="de-DE"/>
        </a:p>
      </dgm:t>
    </dgm:pt>
    <dgm:pt modelId="{69B11CA4-6EE7-4382-AC25-63764FDED721}" type="sibTrans" cxnId="{AC060B6A-5593-4ADA-BE1E-53A4C99A3F82}">
      <dgm:prSet/>
      <dgm:spPr/>
      <dgm:t>
        <a:bodyPr/>
        <a:lstStyle/>
        <a:p>
          <a:endParaRPr lang="de-DE"/>
        </a:p>
      </dgm:t>
    </dgm:pt>
    <dgm:pt modelId="{3F5FE632-72E7-4518-83C6-276BFDE3B57A}">
      <dgm:prSet/>
      <dgm:spPr/>
      <dgm:t>
        <a:bodyPr/>
        <a:lstStyle/>
        <a:p>
          <a:r>
            <a:rPr lang="de-DE" dirty="0" smtClean="0">
              <a:effectLst/>
            </a:rPr>
            <a:t>Festlegen wer und im welchen Ausmaß für welchen Prozess verantwortlich ist.</a:t>
          </a:r>
          <a:endParaRPr lang="de-DE" b="0" i="0" u="none" dirty="0"/>
        </a:p>
      </dgm:t>
    </dgm:pt>
    <dgm:pt modelId="{4CE6FFA1-60D2-4DC6-ACA7-17B184B30615}" type="parTrans" cxnId="{6499B468-FC23-485C-8625-B85C9CA035A9}">
      <dgm:prSet/>
      <dgm:spPr/>
      <dgm:t>
        <a:bodyPr/>
        <a:lstStyle/>
        <a:p>
          <a:endParaRPr lang="de-DE"/>
        </a:p>
      </dgm:t>
    </dgm:pt>
    <dgm:pt modelId="{D98CB6F7-97C0-46B3-8591-12288D7913EB}" type="sibTrans" cxnId="{6499B468-FC23-485C-8625-B85C9CA035A9}">
      <dgm:prSet/>
      <dgm:spPr/>
      <dgm:t>
        <a:bodyPr/>
        <a:lstStyle/>
        <a:p>
          <a:endParaRPr lang="de-DE"/>
        </a:p>
      </dgm:t>
    </dgm:pt>
    <dgm:pt modelId="{903FD1F0-2AB2-449C-A764-D7C96EFD906E}">
      <dgm:prSet/>
      <dgm:spPr/>
      <dgm:t>
        <a:bodyPr/>
        <a:lstStyle/>
        <a:p>
          <a:r>
            <a:rPr lang="de-DE" smtClean="0">
              <a:effectLst/>
            </a:rPr>
            <a:t>Den Bedarf an Ressourcen (technologisch, personell) ermitteln und planen.</a:t>
          </a:r>
          <a:endParaRPr lang="de-DE" b="0" i="0" u="none" dirty="0"/>
        </a:p>
      </dgm:t>
    </dgm:pt>
    <dgm:pt modelId="{CA2FE2D8-6975-456D-928A-F65601C3FDC6}" type="parTrans" cxnId="{783548B8-BB22-413A-8BA0-EBE2C6DC55FF}">
      <dgm:prSet/>
      <dgm:spPr/>
      <dgm:t>
        <a:bodyPr/>
        <a:lstStyle/>
        <a:p>
          <a:endParaRPr lang="de-DE"/>
        </a:p>
      </dgm:t>
    </dgm:pt>
    <dgm:pt modelId="{19F1AEA8-743D-4C6C-B7DC-A105E5D0788D}" type="sibTrans" cxnId="{783548B8-BB22-413A-8BA0-EBE2C6DC55FF}">
      <dgm:prSet/>
      <dgm:spPr/>
      <dgm:t>
        <a:bodyPr/>
        <a:lstStyle/>
        <a:p>
          <a:endParaRPr lang="de-DE"/>
        </a:p>
      </dgm:t>
    </dgm:pt>
    <dgm:pt modelId="{9372C8A5-5D41-40E6-AB82-4C5E94F55F8B}">
      <dgm:prSet/>
      <dgm:spPr/>
      <dgm:t>
        <a:bodyPr/>
        <a:lstStyle/>
        <a:p>
          <a:r>
            <a:rPr lang="de-DE" smtClean="0">
              <a:effectLst/>
            </a:rPr>
            <a:t>Relevante Risiken im Prozess identifizieren (Ausfall, Wissensverlust, Kommunikation, Material, Notfälle usw.)</a:t>
          </a:r>
          <a:endParaRPr lang="de-DE" b="0" i="0" u="none" dirty="0"/>
        </a:p>
      </dgm:t>
    </dgm:pt>
    <dgm:pt modelId="{2CDAFE5E-538D-4BDF-9195-955848FB7DDB}" type="parTrans" cxnId="{7B374A32-AEA2-491B-A749-B902F0F3C044}">
      <dgm:prSet/>
      <dgm:spPr/>
      <dgm:t>
        <a:bodyPr/>
        <a:lstStyle/>
        <a:p>
          <a:endParaRPr lang="de-DE"/>
        </a:p>
      </dgm:t>
    </dgm:pt>
    <dgm:pt modelId="{68C8EC6E-727C-4855-9470-D02A1FD1263A}" type="sibTrans" cxnId="{7B374A32-AEA2-491B-A749-B902F0F3C044}">
      <dgm:prSet/>
      <dgm:spPr/>
      <dgm:t>
        <a:bodyPr/>
        <a:lstStyle/>
        <a:p>
          <a:endParaRPr lang="de-DE"/>
        </a:p>
      </dgm:t>
    </dgm:pt>
    <dgm:pt modelId="{9864D17C-48E7-4B6E-835E-F8FD27A5F306}">
      <dgm:prSet/>
      <dgm:spPr/>
      <dgm:t>
        <a:bodyPr/>
        <a:lstStyle/>
        <a:p>
          <a:r>
            <a:rPr lang="de-DE" smtClean="0">
              <a:effectLst/>
            </a:rPr>
            <a:t>Sicherstellen, dass die Prozesse und Tätigkeiten wie gewünscht ablaufen (regulär, im Notfall, bei Ausfall).</a:t>
          </a:r>
          <a:endParaRPr lang="de-DE" b="0" i="0" u="none" dirty="0"/>
        </a:p>
      </dgm:t>
    </dgm:pt>
    <dgm:pt modelId="{95731FAD-2495-402D-8D42-9FE2E8763763}" type="parTrans" cxnId="{17ECEDC5-F934-45CF-AADB-5E37305FEEE7}">
      <dgm:prSet/>
      <dgm:spPr/>
      <dgm:t>
        <a:bodyPr/>
        <a:lstStyle/>
        <a:p>
          <a:endParaRPr lang="de-DE"/>
        </a:p>
      </dgm:t>
    </dgm:pt>
    <dgm:pt modelId="{BA1C3440-DD39-4437-8ED1-2075943A0190}" type="sibTrans" cxnId="{17ECEDC5-F934-45CF-AADB-5E37305FEEE7}">
      <dgm:prSet/>
      <dgm:spPr/>
      <dgm:t>
        <a:bodyPr/>
        <a:lstStyle/>
        <a:p>
          <a:endParaRPr lang="de-DE"/>
        </a:p>
      </dgm:t>
    </dgm:pt>
    <dgm:pt modelId="{2A799B83-12AE-4492-8643-C36673352A2B}">
      <dgm:prSet/>
      <dgm:spPr/>
      <dgm:t>
        <a:bodyPr/>
        <a:lstStyle/>
        <a:p>
          <a:r>
            <a:rPr lang="de-DE" dirty="0" smtClean="0">
              <a:effectLst/>
            </a:rPr>
            <a:t>Festlegen wer, wann, wie und welche Parameter gemessen werden müssen. Die Datenerhebung und Analyse steuern.</a:t>
          </a:r>
          <a:endParaRPr lang="de-DE" b="0" i="0" u="none" dirty="0"/>
        </a:p>
      </dgm:t>
    </dgm:pt>
    <dgm:pt modelId="{5B3D741D-8FF1-4E96-874A-0A5496C4BB15}" type="parTrans" cxnId="{F4DD5314-1A0B-4C21-885B-FEB3EA039724}">
      <dgm:prSet/>
      <dgm:spPr/>
      <dgm:t>
        <a:bodyPr/>
        <a:lstStyle/>
        <a:p>
          <a:endParaRPr lang="de-DE"/>
        </a:p>
      </dgm:t>
    </dgm:pt>
    <dgm:pt modelId="{E0204F77-4BB2-4D0C-8435-D82A5C70FF43}" type="sibTrans" cxnId="{F4DD5314-1A0B-4C21-885B-FEB3EA039724}">
      <dgm:prSet/>
      <dgm:spPr/>
      <dgm:t>
        <a:bodyPr/>
        <a:lstStyle/>
        <a:p>
          <a:endParaRPr lang="de-DE"/>
        </a:p>
      </dgm:t>
    </dgm:pt>
    <dgm:pt modelId="{1036CDF0-CB4F-442D-8799-5068E20BAB2E}">
      <dgm:prSet/>
      <dgm:spPr/>
      <dgm:t>
        <a:bodyPr/>
        <a:lstStyle/>
        <a:p>
          <a:r>
            <a:rPr lang="de-DE" smtClean="0">
              <a:effectLst/>
            </a:rPr>
            <a:t>Informationen und Daten zu den Prozessen bewerten und aufgrund der Ergebnisse, Verbesserungen anstoßen. </a:t>
          </a:r>
          <a:endParaRPr lang="de-DE" b="0" i="0" u="none" dirty="0"/>
        </a:p>
      </dgm:t>
    </dgm:pt>
    <dgm:pt modelId="{83FB8492-CCC7-40BC-B321-00739167255B}" type="parTrans" cxnId="{DC00A03D-87B2-46CD-8E28-FF93FA014520}">
      <dgm:prSet/>
      <dgm:spPr/>
      <dgm:t>
        <a:bodyPr/>
        <a:lstStyle/>
        <a:p>
          <a:endParaRPr lang="de-DE"/>
        </a:p>
      </dgm:t>
    </dgm:pt>
    <dgm:pt modelId="{E88CC241-987F-4D20-89DC-DFA205BEB168}" type="sibTrans" cxnId="{DC00A03D-87B2-46CD-8E28-FF93FA014520}">
      <dgm:prSet/>
      <dgm:spPr/>
      <dgm:t>
        <a:bodyPr/>
        <a:lstStyle/>
        <a:p>
          <a:endParaRPr lang="de-DE"/>
        </a:p>
      </dgm:t>
    </dgm:pt>
    <dgm:pt modelId="{E018078F-1BB5-4321-86D7-106974356B48}" type="pres">
      <dgm:prSet presAssocID="{30406332-BFD7-4879-B7B5-8A0A8B6084F0}" presName="Name0" presStyleCnt="0">
        <dgm:presLayoutVars>
          <dgm:dir/>
          <dgm:animLvl val="lvl"/>
          <dgm:resizeHandles val="exact"/>
        </dgm:presLayoutVars>
      </dgm:prSet>
      <dgm:spPr/>
      <dgm:t>
        <a:bodyPr/>
        <a:lstStyle/>
        <a:p>
          <a:endParaRPr lang="de-DE"/>
        </a:p>
      </dgm:t>
    </dgm:pt>
    <dgm:pt modelId="{4AE12147-BD33-46C9-879D-15650A0C1883}" type="pres">
      <dgm:prSet presAssocID="{FDAEBC5F-6B8B-443E-9139-3EB712CFFBE4}" presName="linNode" presStyleCnt="0"/>
      <dgm:spPr/>
      <dgm:t>
        <a:bodyPr/>
        <a:lstStyle/>
        <a:p>
          <a:endParaRPr lang="de-DE"/>
        </a:p>
      </dgm:t>
    </dgm:pt>
    <dgm:pt modelId="{FD7D6726-8CC1-4B6F-AF23-E35DFE5B9B54}" type="pres">
      <dgm:prSet presAssocID="{FDAEBC5F-6B8B-443E-9139-3EB712CFFBE4}" presName="parentText" presStyleLbl="node1" presStyleIdx="0" presStyleCnt="8">
        <dgm:presLayoutVars>
          <dgm:chMax val="1"/>
          <dgm:bulletEnabled val="1"/>
        </dgm:presLayoutVars>
      </dgm:prSet>
      <dgm:spPr/>
      <dgm:t>
        <a:bodyPr/>
        <a:lstStyle/>
        <a:p>
          <a:endParaRPr lang="de-DE"/>
        </a:p>
      </dgm:t>
    </dgm:pt>
    <dgm:pt modelId="{2CF2F3F2-3DE4-42B4-B3C4-48BD5944BC6F}" type="pres">
      <dgm:prSet presAssocID="{FDAEBC5F-6B8B-443E-9139-3EB712CFFBE4}" presName="descendantText" presStyleLbl="alignAccFollowNode1" presStyleIdx="0" presStyleCnt="8">
        <dgm:presLayoutVars>
          <dgm:bulletEnabled val="1"/>
        </dgm:presLayoutVars>
      </dgm:prSet>
      <dgm:spPr/>
      <dgm:t>
        <a:bodyPr/>
        <a:lstStyle/>
        <a:p>
          <a:endParaRPr lang="de-DE"/>
        </a:p>
      </dgm:t>
    </dgm:pt>
    <dgm:pt modelId="{5DDF683B-3837-44B2-AB4A-A7EC1EB63896}" type="pres">
      <dgm:prSet presAssocID="{FCF3D252-FAF9-4CB9-9A3C-FEC7A8FD3528}" presName="sp" presStyleCnt="0"/>
      <dgm:spPr/>
      <dgm:t>
        <a:bodyPr/>
        <a:lstStyle/>
        <a:p>
          <a:endParaRPr lang="de-DE"/>
        </a:p>
      </dgm:t>
    </dgm:pt>
    <dgm:pt modelId="{728FD3EC-8DE5-4E95-AF54-976BE28A787C}" type="pres">
      <dgm:prSet presAssocID="{C3F8121F-B636-4FF3-858F-8A108AD7C64D}" presName="linNode" presStyleCnt="0"/>
      <dgm:spPr/>
      <dgm:t>
        <a:bodyPr/>
        <a:lstStyle/>
        <a:p>
          <a:endParaRPr lang="de-DE"/>
        </a:p>
      </dgm:t>
    </dgm:pt>
    <dgm:pt modelId="{68AE5B38-246C-471B-9863-9EFAC134B064}" type="pres">
      <dgm:prSet presAssocID="{C3F8121F-B636-4FF3-858F-8A108AD7C64D}" presName="parentText" presStyleLbl="node1" presStyleIdx="1" presStyleCnt="8">
        <dgm:presLayoutVars>
          <dgm:chMax val="1"/>
          <dgm:bulletEnabled val="1"/>
        </dgm:presLayoutVars>
      </dgm:prSet>
      <dgm:spPr/>
      <dgm:t>
        <a:bodyPr/>
        <a:lstStyle/>
        <a:p>
          <a:endParaRPr lang="de-DE"/>
        </a:p>
      </dgm:t>
    </dgm:pt>
    <dgm:pt modelId="{EDD25D2F-F4A7-4340-909A-492118831FD1}" type="pres">
      <dgm:prSet presAssocID="{C3F8121F-B636-4FF3-858F-8A108AD7C64D}" presName="descendantText" presStyleLbl="alignAccFollowNode1" presStyleIdx="1" presStyleCnt="8">
        <dgm:presLayoutVars>
          <dgm:bulletEnabled val="1"/>
        </dgm:presLayoutVars>
      </dgm:prSet>
      <dgm:spPr/>
      <dgm:t>
        <a:bodyPr/>
        <a:lstStyle/>
        <a:p>
          <a:endParaRPr lang="de-DE"/>
        </a:p>
      </dgm:t>
    </dgm:pt>
    <dgm:pt modelId="{E9130C45-2AC9-4727-BD05-40DD1B8078CD}" type="pres">
      <dgm:prSet presAssocID="{AD3A0098-4CE7-4CEE-9A5F-5A315298DAEE}" presName="sp" presStyleCnt="0"/>
      <dgm:spPr/>
      <dgm:t>
        <a:bodyPr/>
        <a:lstStyle/>
        <a:p>
          <a:endParaRPr lang="de-DE"/>
        </a:p>
      </dgm:t>
    </dgm:pt>
    <dgm:pt modelId="{751DD558-7A0C-4224-8E40-0B337531521D}" type="pres">
      <dgm:prSet presAssocID="{D975FC56-0832-4168-B73D-491EA9F291AE}" presName="linNode" presStyleCnt="0"/>
      <dgm:spPr/>
      <dgm:t>
        <a:bodyPr/>
        <a:lstStyle/>
        <a:p>
          <a:endParaRPr lang="de-DE"/>
        </a:p>
      </dgm:t>
    </dgm:pt>
    <dgm:pt modelId="{7A014AC5-BA6E-4CA9-9435-DE0A57B4C5E0}" type="pres">
      <dgm:prSet presAssocID="{D975FC56-0832-4168-B73D-491EA9F291AE}" presName="parentText" presStyleLbl="node1" presStyleIdx="2" presStyleCnt="8">
        <dgm:presLayoutVars>
          <dgm:chMax val="1"/>
          <dgm:bulletEnabled val="1"/>
        </dgm:presLayoutVars>
      </dgm:prSet>
      <dgm:spPr/>
      <dgm:t>
        <a:bodyPr/>
        <a:lstStyle/>
        <a:p>
          <a:endParaRPr lang="de-DE"/>
        </a:p>
      </dgm:t>
    </dgm:pt>
    <dgm:pt modelId="{4E44CF75-01AA-4C28-8196-E120319472D8}" type="pres">
      <dgm:prSet presAssocID="{D975FC56-0832-4168-B73D-491EA9F291AE}" presName="descendantText" presStyleLbl="alignAccFollowNode1" presStyleIdx="2" presStyleCnt="8">
        <dgm:presLayoutVars>
          <dgm:bulletEnabled val="1"/>
        </dgm:presLayoutVars>
      </dgm:prSet>
      <dgm:spPr/>
      <dgm:t>
        <a:bodyPr/>
        <a:lstStyle/>
        <a:p>
          <a:endParaRPr lang="de-DE"/>
        </a:p>
      </dgm:t>
    </dgm:pt>
    <dgm:pt modelId="{C806E35E-6736-43AC-B17E-968A2B1C857D}" type="pres">
      <dgm:prSet presAssocID="{148DC0A9-C18E-449E-A84B-B296A1A63B60}" presName="sp" presStyleCnt="0"/>
      <dgm:spPr/>
      <dgm:t>
        <a:bodyPr/>
        <a:lstStyle/>
        <a:p>
          <a:endParaRPr lang="de-DE"/>
        </a:p>
      </dgm:t>
    </dgm:pt>
    <dgm:pt modelId="{A67EEED3-43C2-4694-AECF-E55B649B6C8F}" type="pres">
      <dgm:prSet presAssocID="{62F6FA07-1675-4DF1-93CE-36D01347DB82}" presName="linNode" presStyleCnt="0"/>
      <dgm:spPr/>
      <dgm:t>
        <a:bodyPr/>
        <a:lstStyle/>
        <a:p>
          <a:endParaRPr lang="de-DE"/>
        </a:p>
      </dgm:t>
    </dgm:pt>
    <dgm:pt modelId="{DC0FC728-6464-4F1E-A998-BC517DEA9C45}" type="pres">
      <dgm:prSet presAssocID="{62F6FA07-1675-4DF1-93CE-36D01347DB82}" presName="parentText" presStyleLbl="node1" presStyleIdx="3" presStyleCnt="8">
        <dgm:presLayoutVars>
          <dgm:chMax val="1"/>
          <dgm:bulletEnabled val="1"/>
        </dgm:presLayoutVars>
      </dgm:prSet>
      <dgm:spPr/>
      <dgm:t>
        <a:bodyPr/>
        <a:lstStyle/>
        <a:p>
          <a:endParaRPr lang="de-DE"/>
        </a:p>
      </dgm:t>
    </dgm:pt>
    <dgm:pt modelId="{C0C0DDEA-39A0-41E9-A7E4-7EEE7C117A02}" type="pres">
      <dgm:prSet presAssocID="{62F6FA07-1675-4DF1-93CE-36D01347DB82}" presName="descendantText" presStyleLbl="alignAccFollowNode1" presStyleIdx="3" presStyleCnt="8">
        <dgm:presLayoutVars>
          <dgm:bulletEnabled val="1"/>
        </dgm:presLayoutVars>
      </dgm:prSet>
      <dgm:spPr/>
      <dgm:t>
        <a:bodyPr/>
        <a:lstStyle/>
        <a:p>
          <a:endParaRPr lang="de-DE"/>
        </a:p>
      </dgm:t>
    </dgm:pt>
    <dgm:pt modelId="{77E9FB84-D818-413A-BF7E-7603FB557929}" type="pres">
      <dgm:prSet presAssocID="{0C636D41-DACB-4C11-925D-8363A243A6C2}" presName="sp" presStyleCnt="0"/>
      <dgm:spPr/>
      <dgm:t>
        <a:bodyPr/>
        <a:lstStyle/>
        <a:p>
          <a:endParaRPr lang="de-DE"/>
        </a:p>
      </dgm:t>
    </dgm:pt>
    <dgm:pt modelId="{4CC9DD49-CA5C-4F88-80B6-166349B051E6}" type="pres">
      <dgm:prSet presAssocID="{64FC0A44-9527-40C9-B48B-C5F2AA535946}" presName="linNode" presStyleCnt="0"/>
      <dgm:spPr/>
      <dgm:t>
        <a:bodyPr/>
        <a:lstStyle/>
        <a:p>
          <a:endParaRPr lang="de-DE"/>
        </a:p>
      </dgm:t>
    </dgm:pt>
    <dgm:pt modelId="{F2B97DAE-5119-451B-91F3-9C11FDA08168}" type="pres">
      <dgm:prSet presAssocID="{64FC0A44-9527-40C9-B48B-C5F2AA535946}" presName="parentText" presStyleLbl="node1" presStyleIdx="4" presStyleCnt="8">
        <dgm:presLayoutVars>
          <dgm:chMax val="1"/>
          <dgm:bulletEnabled val="1"/>
        </dgm:presLayoutVars>
      </dgm:prSet>
      <dgm:spPr/>
      <dgm:t>
        <a:bodyPr/>
        <a:lstStyle/>
        <a:p>
          <a:endParaRPr lang="de-DE"/>
        </a:p>
      </dgm:t>
    </dgm:pt>
    <dgm:pt modelId="{10F43F0E-A7FA-4589-BA33-41BE268E2E5D}" type="pres">
      <dgm:prSet presAssocID="{64FC0A44-9527-40C9-B48B-C5F2AA535946}" presName="descendantText" presStyleLbl="alignAccFollowNode1" presStyleIdx="4" presStyleCnt="8">
        <dgm:presLayoutVars>
          <dgm:bulletEnabled val="1"/>
        </dgm:presLayoutVars>
      </dgm:prSet>
      <dgm:spPr/>
      <dgm:t>
        <a:bodyPr/>
        <a:lstStyle/>
        <a:p>
          <a:endParaRPr lang="de-DE"/>
        </a:p>
      </dgm:t>
    </dgm:pt>
    <dgm:pt modelId="{EB0F23C1-EEA3-465B-B0BC-B29528C957A1}" type="pres">
      <dgm:prSet presAssocID="{F742E690-1B69-4BA7-B593-D92C6A411AA7}" presName="sp" presStyleCnt="0"/>
      <dgm:spPr/>
      <dgm:t>
        <a:bodyPr/>
        <a:lstStyle/>
        <a:p>
          <a:endParaRPr lang="de-DE"/>
        </a:p>
      </dgm:t>
    </dgm:pt>
    <dgm:pt modelId="{6AB5B486-86BC-4ACC-A0D4-1C602DB6AC18}" type="pres">
      <dgm:prSet presAssocID="{8B222A77-38B6-4868-A5DD-4858303A7BDA}" presName="linNode" presStyleCnt="0"/>
      <dgm:spPr/>
      <dgm:t>
        <a:bodyPr/>
        <a:lstStyle/>
        <a:p>
          <a:endParaRPr lang="de-DE"/>
        </a:p>
      </dgm:t>
    </dgm:pt>
    <dgm:pt modelId="{0F066B55-489A-4576-A79A-D085D54670BA}" type="pres">
      <dgm:prSet presAssocID="{8B222A77-38B6-4868-A5DD-4858303A7BDA}" presName="parentText" presStyleLbl="node1" presStyleIdx="5" presStyleCnt="8">
        <dgm:presLayoutVars>
          <dgm:chMax val="1"/>
          <dgm:bulletEnabled val="1"/>
        </dgm:presLayoutVars>
      </dgm:prSet>
      <dgm:spPr/>
      <dgm:t>
        <a:bodyPr/>
        <a:lstStyle/>
        <a:p>
          <a:endParaRPr lang="de-DE"/>
        </a:p>
      </dgm:t>
    </dgm:pt>
    <dgm:pt modelId="{31893505-C1E0-4E1C-97C0-31B3CC764719}" type="pres">
      <dgm:prSet presAssocID="{8B222A77-38B6-4868-A5DD-4858303A7BDA}" presName="descendantText" presStyleLbl="alignAccFollowNode1" presStyleIdx="5" presStyleCnt="8">
        <dgm:presLayoutVars>
          <dgm:bulletEnabled val="1"/>
        </dgm:presLayoutVars>
      </dgm:prSet>
      <dgm:spPr/>
      <dgm:t>
        <a:bodyPr/>
        <a:lstStyle/>
        <a:p>
          <a:endParaRPr lang="de-DE"/>
        </a:p>
      </dgm:t>
    </dgm:pt>
    <dgm:pt modelId="{5102ECF8-3EAB-4E14-B7EA-EAE3667685F4}" type="pres">
      <dgm:prSet presAssocID="{FD5BE487-C879-4B2E-B935-D1A9CB97F230}" presName="sp" presStyleCnt="0"/>
      <dgm:spPr/>
      <dgm:t>
        <a:bodyPr/>
        <a:lstStyle/>
        <a:p>
          <a:endParaRPr lang="de-DE"/>
        </a:p>
      </dgm:t>
    </dgm:pt>
    <dgm:pt modelId="{0871C347-6401-43FA-B9C6-062E85BCB1A4}" type="pres">
      <dgm:prSet presAssocID="{529D1D42-6B4B-47C6-9E4D-5D03851DB3BD}" presName="linNode" presStyleCnt="0"/>
      <dgm:spPr/>
      <dgm:t>
        <a:bodyPr/>
        <a:lstStyle/>
        <a:p>
          <a:endParaRPr lang="de-DE"/>
        </a:p>
      </dgm:t>
    </dgm:pt>
    <dgm:pt modelId="{9CD2652D-ADAD-460A-AC64-75CB92930BA2}" type="pres">
      <dgm:prSet presAssocID="{529D1D42-6B4B-47C6-9E4D-5D03851DB3BD}" presName="parentText" presStyleLbl="node1" presStyleIdx="6" presStyleCnt="8">
        <dgm:presLayoutVars>
          <dgm:chMax val="1"/>
          <dgm:bulletEnabled val="1"/>
        </dgm:presLayoutVars>
      </dgm:prSet>
      <dgm:spPr/>
      <dgm:t>
        <a:bodyPr/>
        <a:lstStyle/>
        <a:p>
          <a:endParaRPr lang="de-DE"/>
        </a:p>
      </dgm:t>
    </dgm:pt>
    <dgm:pt modelId="{80C09B0C-050A-4778-BA93-85AD9778B604}" type="pres">
      <dgm:prSet presAssocID="{529D1D42-6B4B-47C6-9E4D-5D03851DB3BD}" presName="descendantText" presStyleLbl="alignAccFollowNode1" presStyleIdx="6" presStyleCnt="8">
        <dgm:presLayoutVars>
          <dgm:bulletEnabled val="1"/>
        </dgm:presLayoutVars>
      </dgm:prSet>
      <dgm:spPr/>
      <dgm:t>
        <a:bodyPr/>
        <a:lstStyle/>
        <a:p>
          <a:endParaRPr lang="de-DE"/>
        </a:p>
      </dgm:t>
    </dgm:pt>
    <dgm:pt modelId="{3DD9718F-A834-4AB9-A216-5E0167BB835B}" type="pres">
      <dgm:prSet presAssocID="{E5C32463-D8E2-48BC-8BBD-E06486C5D126}" presName="sp" presStyleCnt="0"/>
      <dgm:spPr/>
      <dgm:t>
        <a:bodyPr/>
        <a:lstStyle/>
        <a:p>
          <a:endParaRPr lang="de-DE"/>
        </a:p>
      </dgm:t>
    </dgm:pt>
    <dgm:pt modelId="{0574DBF0-D153-4251-B164-A36505F63CCF}" type="pres">
      <dgm:prSet presAssocID="{D1FD67C4-171E-40F0-A0BF-E24EA253B2F7}" presName="linNode" presStyleCnt="0"/>
      <dgm:spPr/>
      <dgm:t>
        <a:bodyPr/>
        <a:lstStyle/>
        <a:p>
          <a:endParaRPr lang="de-DE"/>
        </a:p>
      </dgm:t>
    </dgm:pt>
    <dgm:pt modelId="{B8386594-335A-4B3A-82AD-3EFEE1C604B0}" type="pres">
      <dgm:prSet presAssocID="{D1FD67C4-171E-40F0-A0BF-E24EA253B2F7}" presName="parentText" presStyleLbl="node1" presStyleIdx="7" presStyleCnt="8">
        <dgm:presLayoutVars>
          <dgm:chMax val="1"/>
          <dgm:bulletEnabled val="1"/>
        </dgm:presLayoutVars>
      </dgm:prSet>
      <dgm:spPr/>
      <dgm:t>
        <a:bodyPr/>
        <a:lstStyle/>
        <a:p>
          <a:endParaRPr lang="de-DE"/>
        </a:p>
      </dgm:t>
    </dgm:pt>
    <dgm:pt modelId="{8D426722-E95B-4F84-BAF3-20643D06AB2E}" type="pres">
      <dgm:prSet presAssocID="{D1FD67C4-171E-40F0-A0BF-E24EA253B2F7}" presName="descendantText" presStyleLbl="alignAccFollowNode1" presStyleIdx="7" presStyleCnt="8">
        <dgm:presLayoutVars>
          <dgm:bulletEnabled val="1"/>
        </dgm:presLayoutVars>
      </dgm:prSet>
      <dgm:spPr/>
      <dgm:t>
        <a:bodyPr/>
        <a:lstStyle/>
        <a:p>
          <a:endParaRPr lang="de-DE"/>
        </a:p>
      </dgm:t>
    </dgm:pt>
  </dgm:ptLst>
  <dgm:cxnLst>
    <dgm:cxn modelId="{045D49B9-3E72-4D04-A9B5-80A2C6BF5330}" type="presOf" srcId="{62F6FA07-1675-4DF1-93CE-36D01347DB82}" destId="{DC0FC728-6464-4F1E-A998-BC517DEA9C45}" srcOrd="0" destOrd="0" presId="urn:microsoft.com/office/officeart/2005/8/layout/vList5"/>
    <dgm:cxn modelId="{8EFD77A1-E076-47AA-BD81-E6B65B582697}" srcId="{30406332-BFD7-4879-B7B5-8A0A8B6084F0}" destId="{8B222A77-38B6-4868-A5DD-4858303A7BDA}" srcOrd="5" destOrd="0" parTransId="{3822FA0C-1B9A-4567-9D76-C992254ECC45}" sibTransId="{FD5BE487-C879-4B2E-B935-D1A9CB97F230}"/>
    <dgm:cxn modelId="{715F0107-F3A6-4BBB-BB82-4A6950A22305}" srcId="{30406332-BFD7-4879-B7B5-8A0A8B6084F0}" destId="{529D1D42-6B4B-47C6-9E4D-5D03851DB3BD}" srcOrd="6" destOrd="0" parTransId="{F57353DC-8CFF-4E04-9E66-7F29EC78366C}" sibTransId="{E5C32463-D8E2-48BC-8BBD-E06486C5D126}"/>
    <dgm:cxn modelId="{E56D4073-7C9C-4596-99BB-4E692695D9D6}" type="presOf" srcId="{79065881-4A72-47BB-BA94-91F05D2B9138}" destId="{2CF2F3F2-3DE4-42B4-B3C4-48BD5944BC6F}" srcOrd="0" destOrd="1" presId="urn:microsoft.com/office/officeart/2005/8/layout/vList5"/>
    <dgm:cxn modelId="{17ECEDC5-F934-45CF-AADB-5E37305FEEE7}" srcId="{8B222A77-38B6-4868-A5DD-4858303A7BDA}" destId="{9864D17C-48E7-4B6E-835E-F8FD27A5F306}" srcOrd="0" destOrd="0" parTransId="{95731FAD-2495-402D-8D42-9FE2E8763763}" sibTransId="{BA1C3440-DD39-4437-8ED1-2075943A0190}"/>
    <dgm:cxn modelId="{31F8B784-B225-401F-BD6D-7F4A1338619F}" srcId="{30406332-BFD7-4879-B7B5-8A0A8B6084F0}" destId="{D975FC56-0832-4168-B73D-491EA9F291AE}" srcOrd="2" destOrd="0" parTransId="{86F1196F-6994-487A-B6A5-9F0569CE6551}" sibTransId="{148DC0A9-C18E-449E-A84B-B296A1A63B60}"/>
    <dgm:cxn modelId="{F4DD5314-1A0B-4C21-885B-FEB3EA039724}" srcId="{529D1D42-6B4B-47C6-9E4D-5D03851DB3BD}" destId="{2A799B83-12AE-4492-8643-C36673352A2B}" srcOrd="0" destOrd="0" parTransId="{5B3D741D-8FF1-4E96-874A-0A5496C4BB15}" sibTransId="{E0204F77-4BB2-4D0C-8435-D82A5C70FF43}"/>
    <dgm:cxn modelId="{985E7BB8-8225-4553-90C6-8C2FDF813A36}" type="presOf" srcId="{3F5FE632-72E7-4518-83C6-276BFDE3B57A}" destId="{4E44CF75-01AA-4C28-8196-E120319472D8}" srcOrd="0" destOrd="0" presId="urn:microsoft.com/office/officeart/2005/8/layout/vList5"/>
    <dgm:cxn modelId="{A992A550-9B89-4392-A8FE-317AA2F5F269}" type="presOf" srcId="{9864D17C-48E7-4B6E-835E-F8FD27A5F306}" destId="{31893505-C1E0-4E1C-97C0-31B3CC764719}" srcOrd="0" destOrd="0" presId="urn:microsoft.com/office/officeart/2005/8/layout/vList5"/>
    <dgm:cxn modelId="{BE45E830-2D36-42B3-8281-907783DD68FD}" type="presOf" srcId="{9372C8A5-5D41-40E6-AB82-4C5E94F55F8B}" destId="{10F43F0E-A7FA-4589-BA33-41BE268E2E5D}" srcOrd="0" destOrd="0" presId="urn:microsoft.com/office/officeart/2005/8/layout/vList5"/>
    <dgm:cxn modelId="{80BBFA1F-5C82-4950-A7BF-CF060BCCC167}" type="presOf" srcId="{30406332-BFD7-4879-B7B5-8A0A8B6084F0}" destId="{E018078F-1BB5-4321-86D7-106974356B48}" srcOrd="0" destOrd="0" presId="urn:microsoft.com/office/officeart/2005/8/layout/vList5"/>
    <dgm:cxn modelId="{7B374A32-AEA2-491B-A749-B902F0F3C044}" srcId="{64FC0A44-9527-40C9-B48B-C5F2AA535946}" destId="{9372C8A5-5D41-40E6-AB82-4C5E94F55F8B}" srcOrd="0" destOrd="0" parTransId="{2CDAFE5E-538D-4BDF-9195-955848FB7DDB}" sibTransId="{68C8EC6E-727C-4855-9470-D02A1FD1263A}"/>
    <dgm:cxn modelId="{977E415E-35A6-4D83-A7BC-1E2FFAA8ABE5}" type="presOf" srcId="{8B222A77-38B6-4868-A5DD-4858303A7BDA}" destId="{0F066B55-489A-4576-A79A-D085D54670BA}" srcOrd="0" destOrd="0" presId="urn:microsoft.com/office/officeart/2005/8/layout/vList5"/>
    <dgm:cxn modelId="{55C706CE-4015-48D7-B4C8-C57988951FDA}" type="presOf" srcId="{012579E8-26DC-4A26-BA54-AEBE5FA383AB}" destId="{2CF2F3F2-3DE4-42B4-B3C4-48BD5944BC6F}" srcOrd="0" destOrd="0" presId="urn:microsoft.com/office/officeart/2005/8/layout/vList5"/>
    <dgm:cxn modelId="{A4379B56-23B2-4C38-B285-F01BC7B7BE08}" type="presOf" srcId="{529D1D42-6B4B-47C6-9E4D-5D03851DB3BD}" destId="{9CD2652D-ADAD-460A-AC64-75CB92930BA2}" srcOrd="0" destOrd="0" presId="urn:microsoft.com/office/officeart/2005/8/layout/vList5"/>
    <dgm:cxn modelId="{CBB11F18-AFB8-40AF-BC93-031FB0D3B7BD}" type="presOf" srcId="{64FC0A44-9527-40C9-B48B-C5F2AA535946}" destId="{F2B97DAE-5119-451B-91F3-9C11FDA08168}" srcOrd="0" destOrd="0" presId="urn:microsoft.com/office/officeart/2005/8/layout/vList5"/>
    <dgm:cxn modelId="{FDA16538-DFB6-4BA8-AD77-109EE30207A2}" srcId="{30406332-BFD7-4879-B7B5-8A0A8B6084F0}" destId="{D1FD67C4-171E-40F0-A0BF-E24EA253B2F7}" srcOrd="7" destOrd="0" parTransId="{ED12BFAD-63EE-41AE-9BF7-3B882D308CEC}" sibTransId="{41576E4C-F06D-4E60-BCF6-5553347712C4}"/>
    <dgm:cxn modelId="{783548B8-BB22-413A-8BA0-EBE2C6DC55FF}" srcId="{62F6FA07-1675-4DF1-93CE-36D01347DB82}" destId="{903FD1F0-2AB2-449C-A764-D7C96EFD906E}" srcOrd="0" destOrd="0" parTransId="{CA2FE2D8-6975-456D-928A-F65601C3FDC6}" sibTransId="{19F1AEA8-743D-4C6C-B7DC-A105E5D0788D}"/>
    <dgm:cxn modelId="{DC00A03D-87B2-46CD-8E28-FF93FA014520}" srcId="{D1FD67C4-171E-40F0-A0BF-E24EA253B2F7}" destId="{1036CDF0-CB4F-442D-8799-5068E20BAB2E}" srcOrd="0" destOrd="0" parTransId="{83FB8492-CCC7-40BC-B321-00739167255B}" sibTransId="{E88CC241-987F-4D20-89DC-DFA205BEB168}"/>
    <dgm:cxn modelId="{E38762D5-0CFA-40BB-B4A0-0A4AFF90FC17}" srcId="{30406332-BFD7-4879-B7B5-8A0A8B6084F0}" destId="{62F6FA07-1675-4DF1-93CE-36D01347DB82}" srcOrd="3" destOrd="0" parTransId="{410812F9-DA9B-4CDD-918D-E37B1F53FF3C}" sibTransId="{0C636D41-DACB-4C11-925D-8363A243A6C2}"/>
    <dgm:cxn modelId="{5AE50515-906D-4025-87EA-9CAA01B56E1F}" srcId="{FDAEBC5F-6B8B-443E-9139-3EB712CFFBE4}" destId="{012579E8-26DC-4A26-BA54-AEBE5FA383AB}" srcOrd="0" destOrd="0" parTransId="{A55155E5-B469-4730-AA04-0FB6D464CC22}" sibTransId="{0ABF922A-68C2-4D6A-9EFB-ED86F750744F}"/>
    <dgm:cxn modelId="{0996DB11-7C8C-4F49-9682-B08541491D9B}" type="presOf" srcId="{C3F8121F-B636-4FF3-858F-8A108AD7C64D}" destId="{68AE5B38-246C-471B-9863-9EFAC134B064}" srcOrd="0" destOrd="0" presId="urn:microsoft.com/office/officeart/2005/8/layout/vList5"/>
    <dgm:cxn modelId="{78A28D19-45DD-41C9-A1A1-9AEC915D779D}" srcId="{30406332-BFD7-4879-B7B5-8A0A8B6084F0}" destId="{64FC0A44-9527-40C9-B48B-C5F2AA535946}" srcOrd="4" destOrd="0" parTransId="{9BBE5E65-37A9-488B-AF4B-98FAAF5F99B8}" sibTransId="{F742E690-1B69-4BA7-B593-D92C6A411AA7}"/>
    <dgm:cxn modelId="{709B9989-CC9A-468D-84F8-F3EEDCD3A368}" type="presOf" srcId="{D1FD67C4-171E-40F0-A0BF-E24EA253B2F7}" destId="{B8386594-335A-4B3A-82AD-3EFEE1C604B0}" srcOrd="0" destOrd="0" presId="urn:microsoft.com/office/officeart/2005/8/layout/vList5"/>
    <dgm:cxn modelId="{6499B468-FC23-485C-8625-B85C9CA035A9}" srcId="{D975FC56-0832-4168-B73D-491EA9F291AE}" destId="{3F5FE632-72E7-4518-83C6-276BFDE3B57A}" srcOrd="0" destOrd="0" parTransId="{4CE6FFA1-60D2-4DC6-ACA7-17B184B30615}" sibTransId="{D98CB6F7-97C0-46B3-8591-12288D7913EB}"/>
    <dgm:cxn modelId="{20389731-A56F-4E60-8F58-5464A05D6961}" type="presOf" srcId="{1036CDF0-CB4F-442D-8799-5068E20BAB2E}" destId="{8D426722-E95B-4F84-BAF3-20643D06AB2E}" srcOrd="0" destOrd="0" presId="urn:microsoft.com/office/officeart/2005/8/layout/vList5"/>
    <dgm:cxn modelId="{BA2138AA-3966-42F9-820E-C473BC73F4B9}" type="presOf" srcId="{903FD1F0-2AB2-449C-A764-D7C96EFD906E}" destId="{C0C0DDEA-39A0-41E9-A7E4-7EEE7C117A02}" srcOrd="0" destOrd="0" presId="urn:microsoft.com/office/officeart/2005/8/layout/vList5"/>
    <dgm:cxn modelId="{FC4675D5-D606-48B0-AD8D-CBEDC5963308}" type="presOf" srcId="{D975FC56-0832-4168-B73D-491EA9F291AE}" destId="{7A014AC5-BA6E-4CA9-9435-DE0A57B4C5E0}" srcOrd="0" destOrd="0" presId="urn:microsoft.com/office/officeart/2005/8/layout/vList5"/>
    <dgm:cxn modelId="{6BC7282E-9653-4FFA-BD47-4A68A616793D}" srcId="{C3F8121F-B636-4FF3-858F-8A108AD7C64D}" destId="{02A1413D-E54E-472F-A691-050DD312BF5C}" srcOrd="0" destOrd="0" parTransId="{9584D7A4-7190-4A2A-8CE1-854F9B0E09B3}" sibTransId="{D9A744E9-7867-4A25-87DC-EEE621EBF3B3}"/>
    <dgm:cxn modelId="{DE5CA260-F8E5-4B47-B54C-99E73A2FBEF9}" srcId="{30406332-BFD7-4879-B7B5-8A0A8B6084F0}" destId="{FDAEBC5F-6B8B-443E-9139-3EB712CFFBE4}" srcOrd="0" destOrd="0" parTransId="{49C25068-D27B-43A7-8025-01542CA1EB4A}" sibTransId="{FCF3D252-FAF9-4CB9-9A3C-FEC7A8FD3528}"/>
    <dgm:cxn modelId="{2D509183-7D55-4CA3-A9A7-72F2025A89FF}" type="presOf" srcId="{02A1413D-E54E-472F-A691-050DD312BF5C}" destId="{EDD25D2F-F4A7-4340-909A-492118831FD1}" srcOrd="0" destOrd="0" presId="urn:microsoft.com/office/officeart/2005/8/layout/vList5"/>
    <dgm:cxn modelId="{117FAC1C-9D9F-4D1D-A7EF-B792E158434A}" type="presOf" srcId="{2A799B83-12AE-4492-8643-C36673352A2B}" destId="{80C09B0C-050A-4778-BA93-85AD9778B604}" srcOrd="0" destOrd="0" presId="urn:microsoft.com/office/officeart/2005/8/layout/vList5"/>
    <dgm:cxn modelId="{37295605-A6E0-43C3-9D01-1A3831D788C8}" type="presOf" srcId="{FDAEBC5F-6B8B-443E-9139-3EB712CFFBE4}" destId="{FD7D6726-8CC1-4B6F-AF23-E35DFE5B9B54}" srcOrd="0" destOrd="0" presId="urn:microsoft.com/office/officeart/2005/8/layout/vList5"/>
    <dgm:cxn modelId="{D26499AD-9247-43AB-90BD-A830800C0EA6}" srcId="{30406332-BFD7-4879-B7B5-8A0A8B6084F0}" destId="{C3F8121F-B636-4FF3-858F-8A108AD7C64D}" srcOrd="1" destOrd="0" parTransId="{FBBC58A7-FD91-4513-9820-005D772F9BDA}" sibTransId="{AD3A0098-4CE7-4CEE-9A5F-5A315298DAEE}"/>
    <dgm:cxn modelId="{AC060B6A-5593-4ADA-BE1E-53A4C99A3F82}" srcId="{FDAEBC5F-6B8B-443E-9139-3EB712CFFBE4}" destId="{79065881-4A72-47BB-BA94-91F05D2B9138}" srcOrd="1" destOrd="0" parTransId="{56EC355B-F5CF-4573-81E1-6A484CF378B8}" sibTransId="{69B11CA4-6EE7-4382-AC25-63764FDED721}"/>
    <dgm:cxn modelId="{0100712E-C256-42E5-ACF4-14DA55CBC207}" type="presParOf" srcId="{E018078F-1BB5-4321-86D7-106974356B48}" destId="{4AE12147-BD33-46C9-879D-15650A0C1883}" srcOrd="0" destOrd="0" presId="urn:microsoft.com/office/officeart/2005/8/layout/vList5"/>
    <dgm:cxn modelId="{3DF0B9DA-17BF-4C0F-834A-FA9C9366601A}" type="presParOf" srcId="{4AE12147-BD33-46C9-879D-15650A0C1883}" destId="{FD7D6726-8CC1-4B6F-AF23-E35DFE5B9B54}" srcOrd="0" destOrd="0" presId="urn:microsoft.com/office/officeart/2005/8/layout/vList5"/>
    <dgm:cxn modelId="{57FAD89C-57C6-469A-9BB2-31E9B981D6C7}" type="presParOf" srcId="{4AE12147-BD33-46C9-879D-15650A0C1883}" destId="{2CF2F3F2-3DE4-42B4-B3C4-48BD5944BC6F}" srcOrd="1" destOrd="0" presId="urn:microsoft.com/office/officeart/2005/8/layout/vList5"/>
    <dgm:cxn modelId="{1DE9E364-1F17-4E7C-891A-7DFCC1750958}" type="presParOf" srcId="{E018078F-1BB5-4321-86D7-106974356B48}" destId="{5DDF683B-3837-44B2-AB4A-A7EC1EB63896}" srcOrd="1" destOrd="0" presId="urn:microsoft.com/office/officeart/2005/8/layout/vList5"/>
    <dgm:cxn modelId="{BA2DE01C-FBA4-4370-A526-C0C87E2816FA}" type="presParOf" srcId="{E018078F-1BB5-4321-86D7-106974356B48}" destId="{728FD3EC-8DE5-4E95-AF54-976BE28A787C}" srcOrd="2" destOrd="0" presId="urn:microsoft.com/office/officeart/2005/8/layout/vList5"/>
    <dgm:cxn modelId="{2EBAC47E-8BE5-4BCC-9DB8-ACDA297F078D}" type="presParOf" srcId="{728FD3EC-8DE5-4E95-AF54-976BE28A787C}" destId="{68AE5B38-246C-471B-9863-9EFAC134B064}" srcOrd="0" destOrd="0" presId="urn:microsoft.com/office/officeart/2005/8/layout/vList5"/>
    <dgm:cxn modelId="{96C2E0AC-5FEC-4C2B-A17F-12494A686919}" type="presParOf" srcId="{728FD3EC-8DE5-4E95-AF54-976BE28A787C}" destId="{EDD25D2F-F4A7-4340-909A-492118831FD1}" srcOrd="1" destOrd="0" presId="urn:microsoft.com/office/officeart/2005/8/layout/vList5"/>
    <dgm:cxn modelId="{BD3B0E42-8AC1-43D2-AC13-DC4167D278B7}" type="presParOf" srcId="{E018078F-1BB5-4321-86D7-106974356B48}" destId="{E9130C45-2AC9-4727-BD05-40DD1B8078CD}" srcOrd="3" destOrd="0" presId="urn:microsoft.com/office/officeart/2005/8/layout/vList5"/>
    <dgm:cxn modelId="{1295907E-BE3D-42F5-82DC-610D93E211AC}" type="presParOf" srcId="{E018078F-1BB5-4321-86D7-106974356B48}" destId="{751DD558-7A0C-4224-8E40-0B337531521D}" srcOrd="4" destOrd="0" presId="urn:microsoft.com/office/officeart/2005/8/layout/vList5"/>
    <dgm:cxn modelId="{0A83968F-AB78-44E2-B02F-A095B17667D3}" type="presParOf" srcId="{751DD558-7A0C-4224-8E40-0B337531521D}" destId="{7A014AC5-BA6E-4CA9-9435-DE0A57B4C5E0}" srcOrd="0" destOrd="0" presId="urn:microsoft.com/office/officeart/2005/8/layout/vList5"/>
    <dgm:cxn modelId="{CEDA14B2-B681-40A1-B272-4CB803465949}" type="presParOf" srcId="{751DD558-7A0C-4224-8E40-0B337531521D}" destId="{4E44CF75-01AA-4C28-8196-E120319472D8}" srcOrd="1" destOrd="0" presId="urn:microsoft.com/office/officeart/2005/8/layout/vList5"/>
    <dgm:cxn modelId="{EF9D892F-7508-4EEF-94A7-A23E12BFF8A8}" type="presParOf" srcId="{E018078F-1BB5-4321-86D7-106974356B48}" destId="{C806E35E-6736-43AC-B17E-968A2B1C857D}" srcOrd="5" destOrd="0" presId="urn:microsoft.com/office/officeart/2005/8/layout/vList5"/>
    <dgm:cxn modelId="{19567AE9-89D7-4F7B-B6D3-29FD565E194C}" type="presParOf" srcId="{E018078F-1BB5-4321-86D7-106974356B48}" destId="{A67EEED3-43C2-4694-AECF-E55B649B6C8F}" srcOrd="6" destOrd="0" presId="urn:microsoft.com/office/officeart/2005/8/layout/vList5"/>
    <dgm:cxn modelId="{B3A37B78-9FD7-4D8D-8B4E-E32DE90382B4}" type="presParOf" srcId="{A67EEED3-43C2-4694-AECF-E55B649B6C8F}" destId="{DC0FC728-6464-4F1E-A998-BC517DEA9C45}" srcOrd="0" destOrd="0" presId="urn:microsoft.com/office/officeart/2005/8/layout/vList5"/>
    <dgm:cxn modelId="{54CFE826-5988-4CD5-9E5B-1F945FF9853E}" type="presParOf" srcId="{A67EEED3-43C2-4694-AECF-E55B649B6C8F}" destId="{C0C0DDEA-39A0-41E9-A7E4-7EEE7C117A02}" srcOrd="1" destOrd="0" presId="urn:microsoft.com/office/officeart/2005/8/layout/vList5"/>
    <dgm:cxn modelId="{313DF4A7-FCC6-4C30-8FCD-5CF637AA158E}" type="presParOf" srcId="{E018078F-1BB5-4321-86D7-106974356B48}" destId="{77E9FB84-D818-413A-BF7E-7603FB557929}" srcOrd="7" destOrd="0" presId="urn:microsoft.com/office/officeart/2005/8/layout/vList5"/>
    <dgm:cxn modelId="{8233F776-EA08-4703-A8D4-A1FB4FD5E2CB}" type="presParOf" srcId="{E018078F-1BB5-4321-86D7-106974356B48}" destId="{4CC9DD49-CA5C-4F88-80B6-166349B051E6}" srcOrd="8" destOrd="0" presId="urn:microsoft.com/office/officeart/2005/8/layout/vList5"/>
    <dgm:cxn modelId="{30632697-8BEC-4B7D-813F-1AC46937B0E1}" type="presParOf" srcId="{4CC9DD49-CA5C-4F88-80B6-166349B051E6}" destId="{F2B97DAE-5119-451B-91F3-9C11FDA08168}" srcOrd="0" destOrd="0" presId="urn:microsoft.com/office/officeart/2005/8/layout/vList5"/>
    <dgm:cxn modelId="{7DB42389-5A9D-41A5-835D-B11B631DD723}" type="presParOf" srcId="{4CC9DD49-CA5C-4F88-80B6-166349B051E6}" destId="{10F43F0E-A7FA-4589-BA33-41BE268E2E5D}" srcOrd="1" destOrd="0" presId="urn:microsoft.com/office/officeart/2005/8/layout/vList5"/>
    <dgm:cxn modelId="{BD0EFDD7-2926-4BB9-B691-62B3D814C404}" type="presParOf" srcId="{E018078F-1BB5-4321-86D7-106974356B48}" destId="{EB0F23C1-EEA3-465B-B0BC-B29528C957A1}" srcOrd="9" destOrd="0" presId="urn:microsoft.com/office/officeart/2005/8/layout/vList5"/>
    <dgm:cxn modelId="{2A47553F-782D-40AF-A015-00975FF66AE9}" type="presParOf" srcId="{E018078F-1BB5-4321-86D7-106974356B48}" destId="{6AB5B486-86BC-4ACC-A0D4-1C602DB6AC18}" srcOrd="10" destOrd="0" presId="urn:microsoft.com/office/officeart/2005/8/layout/vList5"/>
    <dgm:cxn modelId="{AB6580E7-4CB2-42F8-BAA3-EF917B6A39B3}" type="presParOf" srcId="{6AB5B486-86BC-4ACC-A0D4-1C602DB6AC18}" destId="{0F066B55-489A-4576-A79A-D085D54670BA}" srcOrd="0" destOrd="0" presId="urn:microsoft.com/office/officeart/2005/8/layout/vList5"/>
    <dgm:cxn modelId="{21A894DB-96DB-46DD-A88E-1147272A7802}" type="presParOf" srcId="{6AB5B486-86BC-4ACC-A0D4-1C602DB6AC18}" destId="{31893505-C1E0-4E1C-97C0-31B3CC764719}" srcOrd="1" destOrd="0" presId="urn:microsoft.com/office/officeart/2005/8/layout/vList5"/>
    <dgm:cxn modelId="{4DC1A6C3-1D9D-4A77-BB4B-2B3192BA4932}" type="presParOf" srcId="{E018078F-1BB5-4321-86D7-106974356B48}" destId="{5102ECF8-3EAB-4E14-B7EA-EAE3667685F4}" srcOrd="11" destOrd="0" presId="urn:microsoft.com/office/officeart/2005/8/layout/vList5"/>
    <dgm:cxn modelId="{777A789E-403E-47B7-803E-6DA6C560DA9D}" type="presParOf" srcId="{E018078F-1BB5-4321-86D7-106974356B48}" destId="{0871C347-6401-43FA-B9C6-062E85BCB1A4}" srcOrd="12" destOrd="0" presId="urn:microsoft.com/office/officeart/2005/8/layout/vList5"/>
    <dgm:cxn modelId="{33B6CF4D-124F-4952-9C2D-C9F3038ED424}" type="presParOf" srcId="{0871C347-6401-43FA-B9C6-062E85BCB1A4}" destId="{9CD2652D-ADAD-460A-AC64-75CB92930BA2}" srcOrd="0" destOrd="0" presId="urn:microsoft.com/office/officeart/2005/8/layout/vList5"/>
    <dgm:cxn modelId="{A6B2DC1C-7963-49A1-8D68-E56586132B35}" type="presParOf" srcId="{0871C347-6401-43FA-B9C6-062E85BCB1A4}" destId="{80C09B0C-050A-4778-BA93-85AD9778B604}" srcOrd="1" destOrd="0" presId="urn:microsoft.com/office/officeart/2005/8/layout/vList5"/>
    <dgm:cxn modelId="{E3D303F1-49FD-4EEF-8B84-19415ACFAF80}" type="presParOf" srcId="{E018078F-1BB5-4321-86D7-106974356B48}" destId="{3DD9718F-A834-4AB9-A216-5E0167BB835B}" srcOrd="13" destOrd="0" presId="urn:microsoft.com/office/officeart/2005/8/layout/vList5"/>
    <dgm:cxn modelId="{EF365D3D-45D3-4BD5-A4EF-4CD7C6047FAD}" type="presParOf" srcId="{E018078F-1BB5-4321-86D7-106974356B48}" destId="{0574DBF0-D153-4251-B164-A36505F63CCF}" srcOrd="14" destOrd="0" presId="urn:microsoft.com/office/officeart/2005/8/layout/vList5"/>
    <dgm:cxn modelId="{5DF12519-DA59-4FA5-A37F-DEA6049FB7EA}" type="presParOf" srcId="{0574DBF0-D153-4251-B164-A36505F63CCF}" destId="{B8386594-335A-4B3A-82AD-3EFEE1C604B0}" srcOrd="0" destOrd="0" presId="urn:microsoft.com/office/officeart/2005/8/layout/vList5"/>
    <dgm:cxn modelId="{8B14A9CA-847C-42E0-9D19-7880BF1F73D6}" type="presParOf" srcId="{0574DBF0-D153-4251-B164-A36505F63CCF}" destId="{8D426722-E95B-4F84-BAF3-20643D06AB2E}" srcOrd="1" destOrd="0" presId="urn:microsoft.com/office/officeart/2005/8/layout/vLis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E227B8A0-B042-472D-9788-500AFC1A08DF}">
      <dgm:prSet phldrT="[Text]" custT="1"/>
      <dgm:spPr>
        <a:solidFill>
          <a:schemeClr val="accent5"/>
        </a:solidFill>
      </dgm:spPr>
      <dgm:t>
        <a:bodyPr/>
        <a:lstStyle/>
        <a:p>
          <a:r>
            <a:rPr lang="de-DE" sz="2800" dirty="0" smtClean="0"/>
            <a:t>Kundenorientierung</a:t>
          </a:r>
        </a:p>
        <a:p>
          <a:r>
            <a:rPr lang="de-DE" sz="2000" dirty="0" smtClean="0">
              <a:effectLst/>
            </a:rPr>
            <a:t>Organisationen hängen von ihren Kunden ab und sollten daher gegenwärtige und zukünftige Erfordernisse der Kunden beachten.</a:t>
          </a:r>
          <a:endParaRPr lang="de-DE" sz="2000" dirty="0"/>
        </a:p>
      </dgm:t>
    </dgm:pt>
    <dgm:pt modelId="{40593819-BF69-47DE-8A04-A5BFC4C143BA}" type="parTrans" cxnId="{AF46C6F6-CCC7-4A1D-A4AD-845E1E1F7B2B}">
      <dgm:prSet/>
      <dgm:spPr/>
      <dgm:t>
        <a:bodyPr/>
        <a:lstStyle/>
        <a:p>
          <a:endParaRPr lang="de-DE"/>
        </a:p>
      </dgm:t>
    </dgm:pt>
    <dgm:pt modelId="{FFE01281-39C0-441D-A0B2-0C0B46D41382}" type="sibTrans" cxnId="{AF46C6F6-CCC7-4A1D-A4AD-845E1E1F7B2B}">
      <dgm:prSet/>
      <dgm:spPr/>
      <dgm:t>
        <a:bodyPr/>
        <a:lstStyle/>
        <a:p>
          <a:endParaRPr lang="de-DE"/>
        </a:p>
      </dgm:t>
    </dgm:pt>
    <dgm:pt modelId="{A79FA90B-F30E-410B-92F7-3C6ADFE12AA3}">
      <dgm:prSet/>
      <dgm:spPr>
        <a:solidFill>
          <a:schemeClr val="accent5"/>
        </a:solidFill>
      </dgm:spPr>
      <dgm:t>
        <a:bodyPr/>
        <a:lstStyle/>
        <a:p>
          <a:endParaRPr lang="de-DE" sz="15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9FC75D5B-CD30-4D3E-9A98-88FAA8D04B0D}" type="parTrans" cxnId="{77CCFC30-BE7D-4D7B-9741-AA1E75F76080}">
      <dgm:prSet/>
      <dgm:spPr/>
      <dgm:t>
        <a:bodyPr/>
        <a:lstStyle/>
        <a:p>
          <a:endParaRPr lang="de-DE"/>
        </a:p>
      </dgm:t>
    </dgm:pt>
    <dgm:pt modelId="{6B157E8B-E35B-4BA2-B172-D699273B8457}" type="sibTrans" cxnId="{77CCFC30-BE7D-4D7B-9741-AA1E75F76080}">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99F96E41-20C5-41E4-AE71-F9AAD37EAC51}" type="pres">
      <dgm:prSet presAssocID="{E227B8A0-B042-472D-9788-500AFC1A08DF}" presName="text_1" presStyleLbl="node1" presStyleIdx="0" presStyleCnt="1">
        <dgm:presLayoutVars>
          <dgm:bulletEnabled val="1"/>
        </dgm:presLayoutVars>
      </dgm:prSet>
      <dgm:spPr/>
      <dgm:t>
        <a:bodyPr/>
        <a:lstStyle/>
        <a:p>
          <a:endParaRPr lang="de-DE"/>
        </a:p>
      </dgm:t>
    </dgm:pt>
    <dgm:pt modelId="{7CF9271B-6F16-412A-92BC-AB95E19CFB81}" type="pres">
      <dgm:prSet presAssocID="{E227B8A0-B042-472D-9788-500AFC1A08DF}" presName="accent_1" presStyleCnt="0"/>
      <dgm:spPr/>
    </dgm:pt>
    <dgm:pt modelId="{53C26681-0135-4A1E-8D48-BA092542E0F7}" type="pres">
      <dgm:prSet presAssocID="{E227B8A0-B042-472D-9788-500AFC1A08DF}" presName="accentRepeatNode" presStyleLbl="solidFgAcc1" presStyleIdx="0" presStyleCnt="1"/>
      <dgm:spPr/>
    </dgm:pt>
  </dgm:ptLst>
  <dgm:cxnLst>
    <dgm:cxn modelId="{77CCFC30-BE7D-4D7B-9741-AA1E75F76080}" srcId="{E227B8A0-B042-472D-9788-500AFC1A08DF}" destId="{A79FA90B-F30E-410B-92F7-3C6ADFE12AA3}" srcOrd="0" destOrd="0" parTransId="{9FC75D5B-CD30-4D3E-9A98-88FAA8D04B0D}" sibTransId="{6B157E8B-E35B-4BA2-B172-D699273B8457}"/>
    <dgm:cxn modelId="{6183BC7E-B620-4798-A1B4-36065C454648}" type="presOf" srcId="{56C6F0E5-D444-40D9-AD66-69441A437965}" destId="{6C537687-DFE8-4B68-AEAF-013D75EA00D0}" srcOrd="0" destOrd="0" presId="urn:microsoft.com/office/officeart/2008/layout/VerticalCurvedList"/>
    <dgm:cxn modelId="{AF46C6F6-CCC7-4A1D-A4AD-845E1E1F7B2B}" srcId="{56C6F0E5-D444-40D9-AD66-69441A437965}" destId="{E227B8A0-B042-472D-9788-500AFC1A08DF}" srcOrd="0" destOrd="0" parTransId="{40593819-BF69-47DE-8A04-A5BFC4C143BA}" sibTransId="{FFE01281-39C0-441D-A0B2-0C0B46D41382}"/>
    <dgm:cxn modelId="{4F05CFEC-7A80-46CB-85CC-C1D8DB74A949}" type="presOf" srcId="{6B157E8B-E35B-4BA2-B172-D699273B8457}" destId="{66252550-9464-41A0-BD05-F02993C5FE2A}" srcOrd="0" destOrd="0" presId="urn:microsoft.com/office/officeart/2008/layout/VerticalCurvedList"/>
    <dgm:cxn modelId="{6868A225-DCC0-4DCA-82BC-2ABB7EDA5770}" type="presOf" srcId="{A79FA90B-F30E-410B-92F7-3C6ADFE12AA3}" destId="{99F96E41-20C5-41E4-AE71-F9AAD37EAC51}" srcOrd="0" destOrd="1" presId="urn:microsoft.com/office/officeart/2008/layout/VerticalCurvedList"/>
    <dgm:cxn modelId="{25E47F3B-BA79-4312-90B3-84B66CDE068D}" type="presOf" srcId="{E227B8A0-B042-472D-9788-500AFC1A08DF}" destId="{99F96E41-20C5-41E4-AE71-F9AAD37EAC51}"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E55A3EAB-36BA-4B9F-BB4B-A0365F14FFFA}" type="presParOf" srcId="{8399F0D4-48E7-4E27-8755-9A8D4D41AE40}" destId="{99F96E41-20C5-41E4-AE71-F9AAD37EAC51}" srcOrd="1" destOrd="0" presId="urn:microsoft.com/office/officeart/2008/layout/VerticalCurvedList"/>
    <dgm:cxn modelId="{125B1463-2578-4A4E-9A0C-3B890C3DBFD0}" type="presParOf" srcId="{8399F0D4-48E7-4E27-8755-9A8D4D41AE40}" destId="{7CF9271B-6F16-412A-92BC-AB95E19CFB81}" srcOrd="2" destOrd="0" presId="urn:microsoft.com/office/officeart/2008/layout/VerticalCurvedList"/>
    <dgm:cxn modelId="{85AB5548-AD36-4F07-98C9-AE64918BB0B5}" type="presParOf" srcId="{7CF9271B-6F16-412A-92BC-AB95E19CFB81}" destId="{53C26681-0135-4A1E-8D48-BA092542E0F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99A1328A-11CE-4BE5-B289-F9390FB6DFB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de-DE"/>
        </a:p>
      </dgm:t>
    </dgm:pt>
    <dgm:pt modelId="{641058D4-BAD6-4A56-854C-625CB33CDCD1}">
      <dgm:prSet phldrT="[Text]" custT="1"/>
      <dgm:spPr>
        <a:solidFill>
          <a:schemeClr val="accent1">
            <a:lumMod val="60000"/>
            <a:lumOff val="40000"/>
          </a:schemeClr>
        </a:solidFill>
      </dgm:spPr>
      <dgm:t>
        <a:bodyPr/>
        <a:lstStyle/>
        <a:p>
          <a:r>
            <a:rPr lang="de-DE" sz="1100">
              <a:solidFill>
                <a:schemeClr val="tx1"/>
              </a:solidFill>
            </a:rPr>
            <a:t>4. Kontext der Organisation</a:t>
          </a:r>
        </a:p>
      </dgm:t>
    </dgm:pt>
    <dgm:pt modelId="{4186447E-3A39-4A04-BDD5-8727A8DD2C9E}" type="parTrans" cxnId="{B7AFF724-025F-453F-8515-60F403A716E0}">
      <dgm:prSet/>
      <dgm:spPr/>
      <dgm:t>
        <a:bodyPr/>
        <a:lstStyle/>
        <a:p>
          <a:endParaRPr lang="de-DE"/>
        </a:p>
      </dgm:t>
    </dgm:pt>
    <dgm:pt modelId="{456C904B-47CF-4656-95B2-8156F4516D58}" type="sibTrans" cxnId="{B7AFF724-025F-453F-8515-60F403A716E0}">
      <dgm:prSet/>
      <dgm:spPr/>
      <dgm:t>
        <a:bodyPr/>
        <a:lstStyle/>
        <a:p>
          <a:endParaRPr lang="de-DE"/>
        </a:p>
      </dgm:t>
    </dgm:pt>
    <dgm:pt modelId="{89765C1E-F4BA-466A-99A6-08DDD2625482}">
      <dgm:prSet phldrT="[Text]" custT="1"/>
      <dgm:spPr>
        <a:solidFill>
          <a:schemeClr val="accent1">
            <a:lumMod val="60000"/>
            <a:lumOff val="40000"/>
          </a:schemeClr>
        </a:solidFill>
      </dgm:spPr>
      <dgm:t>
        <a:bodyPr/>
        <a:lstStyle/>
        <a:p>
          <a:r>
            <a:rPr lang="de-DE" sz="1100">
              <a:solidFill>
                <a:schemeClr val="tx1"/>
              </a:solidFill>
            </a:rPr>
            <a:t>6. Planung</a:t>
          </a:r>
        </a:p>
      </dgm:t>
    </dgm:pt>
    <dgm:pt modelId="{C10E1720-B227-4A76-81E9-D5185C8457C1}" type="parTrans" cxnId="{7B480CFE-02F7-4995-9867-43654CA26431}">
      <dgm:prSet/>
      <dgm:spPr/>
      <dgm:t>
        <a:bodyPr/>
        <a:lstStyle/>
        <a:p>
          <a:endParaRPr lang="de-DE"/>
        </a:p>
      </dgm:t>
    </dgm:pt>
    <dgm:pt modelId="{276967EE-3625-4EF3-A5FF-7D33924F9BBE}" type="sibTrans" cxnId="{7B480CFE-02F7-4995-9867-43654CA26431}">
      <dgm:prSet/>
      <dgm:spPr/>
      <dgm:t>
        <a:bodyPr/>
        <a:lstStyle/>
        <a:p>
          <a:endParaRPr lang="de-DE"/>
        </a:p>
      </dgm:t>
    </dgm:pt>
    <dgm:pt modelId="{F07D7A7F-474D-4F87-B454-1865C185E1C6}">
      <dgm:prSet phldrT="[Text]" custT="1"/>
      <dgm:spPr>
        <a:solidFill>
          <a:schemeClr val="accent1">
            <a:lumMod val="60000"/>
            <a:lumOff val="40000"/>
          </a:schemeClr>
        </a:solidFill>
      </dgm:spPr>
      <dgm:t>
        <a:bodyPr/>
        <a:lstStyle/>
        <a:p>
          <a:r>
            <a:rPr lang="de-DE" sz="1100">
              <a:solidFill>
                <a:schemeClr val="tx1"/>
              </a:solidFill>
            </a:rPr>
            <a:t>5. Führung</a:t>
          </a:r>
        </a:p>
      </dgm:t>
    </dgm:pt>
    <dgm:pt modelId="{3D6B562B-BB0A-41C9-B5EB-DB9FA28563FC}" type="parTrans" cxnId="{AF99222B-B373-4493-9E92-F8E59773A888}">
      <dgm:prSet/>
      <dgm:spPr/>
      <dgm:t>
        <a:bodyPr/>
        <a:lstStyle/>
        <a:p>
          <a:endParaRPr lang="de-DE"/>
        </a:p>
      </dgm:t>
    </dgm:pt>
    <dgm:pt modelId="{14C3A766-DB84-4BD3-9C50-0C0479FD4402}" type="sibTrans" cxnId="{AF99222B-B373-4493-9E92-F8E59773A888}">
      <dgm:prSet/>
      <dgm:spPr/>
      <dgm:t>
        <a:bodyPr/>
        <a:lstStyle/>
        <a:p>
          <a:endParaRPr lang="de-DE"/>
        </a:p>
      </dgm:t>
    </dgm:pt>
    <dgm:pt modelId="{F282CAEE-F13C-40D1-9CC2-7E5FAFC32E6D}">
      <dgm:prSet phldrT="[Text]" custT="1"/>
      <dgm:spPr/>
      <dgm:t>
        <a:bodyPr/>
        <a:lstStyle/>
        <a:p>
          <a:r>
            <a:rPr lang="de-DE" sz="1100"/>
            <a:t>Politik</a:t>
          </a:r>
        </a:p>
      </dgm:t>
    </dgm:pt>
    <dgm:pt modelId="{63D27525-9995-48E4-99D8-9A45E176292D}" type="parTrans" cxnId="{90B32A96-03DB-43A2-907F-05777BC12967}">
      <dgm:prSet/>
      <dgm:spPr/>
      <dgm:t>
        <a:bodyPr/>
        <a:lstStyle/>
        <a:p>
          <a:endParaRPr lang="de-DE"/>
        </a:p>
      </dgm:t>
    </dgm:pt>
    <dgm:pt modelId="{06E99FAA-6C20-43C8-82AA-6FE271353688}" type="sibTrans" cxnId="{90B32A96-03DB-43A2-907F-05777BC12967}">
      <dgm:prSet/>
      <dgm:spPr/>
      <dgm:t>
        <a:bodyPr/>
        <a:lstStyle/>
        <a:p>
          <a:endParaRPr lang="de-DE"/>
        </a:p>
      </dgm:t>
    </dgm:pt>
    <dgm:pt modelId="{6B969A4D-9BB1-4677-83F3-BD006E0D17DC}">
      <dgm:prSet phldrT="[Text]" custT="1"/>
      <dgm:spPr/>
      <dgm:t>
        <a:bodyPr/>
        <a:lstStyle/>
        <a:p>
          <a:r>
            <a:rPr lang="de-DE" sz="1100"/>
            <a:t>Verantwortlichkeiten und Befugnisse</a:t>
          </a:r>
        </a:p>
      </dgm:t>
    </dgm:pt>
    <dgm:pt modelId="{39388F61-C679-4181-AB2C-A0CC649945C7}" type="parTrans" cxnId="{CDCAFF21-D762-4247-B2B0-3FF2E0E9CC87}">
      <dgm:prSet/>
      <dgm:spPr/>
      <dgm:t>
        <a:bodyPr/>
        <a:lstStyle/>
        <a:p>
          <a:endParaRPr lang="de-DE"/>
        </a:p>
      </dgm:t>
    </dgm:pt>
    <dgm:pt modelId="{5D7AC861-B695-4BE0-824E-114D92A8C6CE}" type="sibTrans" cxnId="{CDCAFF21-D762-4247-B2B0-3FF2E0E9CC87}">
      <dgm:prSet/>
      <dgm:spPr/>
      <dgm:t>
        <a:bodyPr/>
        <a:lstStyle/>
        <a:p>
          <a:endParaRPr lang="de-DE"/>
        </a:p>
      </dgm:t>
    </dgm:pt>
    <dgm:pt modelId="{993EBF50-347D-46B0-9364-8401DF07BFDC}">
      <dgm:prSet phldrT="[Text]" custT="1"/>
      <dgm:spPr/>
      <dgm:t>
        <a:bodyPr/>
        <a:lstStyle/>
        <a:p>
          <a:r>
            <a:rPr lang="de-DE" sz="1100"/>
            <a:t>Risiken und Chancen</a:t>
          </a:r>
        </a:p>
      </dgm:t>
    </dgm:pt>
    <dgm:pt modelId="{4AE85CCC-4F75-4AE3-B640-D9935FD6275F}" type="parTrans" cxnId="{A3E89817-9559-46B9-8868-6FA3468FB6F1}">
      <dgm:prSet/>
      <dgm:spPr/>
      <dgm:t>
        <a:bodyPr/>
        <a:lstStyle/>
        <a:p>
          <a:endParaRPr lang="de-DE"/>
        </a:p>
      </dgm:t>
    </dgm:pt>
    <dgm:pt modelId="{9B8E7371-B32C-4FBC-B667-CE115CCFB2C6}" type="sibTrans" cxnId="{A3E89817-9559-46B9-8868-6FA3468FB6F1}">
      <dgm:prSet/>
      <dgm:spPr/>
      <dgm:t>
        <a:bodyPr/>
        <a:lstStyle/>
        <a:p>
          <a:endParaRPr lang="de-DE"/>
        </a:p>
      </dgm:t>
    </dgm:pt>
    <dgm:pt modelId="{A0449178-6C09-40CB-A79C-8685F2F67784}">
      <dgm:prSet phldrT="[Text]" custT="1"/>
      <dgm:spPr/>
      <dgm:t>
        <a:bodyPr/>
        <a:lstStyle/>
        <a:p>
          <a:r>
            <a:rPr lang="de-DE" sz="1100"/>
            <a:t>Qualitätsziele</a:t>
          </a:r>
        </a:p>
      </dgm:t>
    </dgm:pt>
    <dgm:pt modelId="{1244B9AE-5E0E-43E4-BE87-B9F5D7BAB0EC}" type="parTrans" cxnId="{055B93BB-3A43-484A-8F60-127649B8C71A}">
      <dgm:prSet/>
      <dgm:spPr/>
      <dgm:t>
        <a:bodyPr/>
        <a:lstStyle/>
        <a:p>
          <a:endParaRPr lang="de-DE"/>
        </a:p>
      </dgm:t>
    </dgm:pt>
    <dgm:pt modelId="{BE6EF13A-B1C3-4EB7-AEC4-D8037FAFC38F}" type="sibTrans" cxnId="{055B93BB-3A43-484A-8F60-127649B8C71A}">
      <dgm:prSet/>
      <dgm:spPr/>
      <dgm:t>
        <a:bodyPr/>
        <a:lstStyle/>
        <a:p>
          <a:endParaRPr lang="de-DE"/>
        </a:p>
      </dgm:t>
    </dgm:pt>
    <dgm:pt modelId="{76B20BB0-8AED-4064-9CB3-6B76CD10BE5E}">
      <dgm:prSet phldrT="[Text]" custT="1"/>
      <dgm:spPr/>
      <dgm:t>
        <a:bodyPr/>
        <a:lstStyle/>
        <a:p>
          <a:r>
            <a:rPr lang="de-DE" sz="1100"/>
            <a:t>Führung und Verpflichtung</a:t>
          </a:r>
        </a:p>
      </dgm:t>
    </dgm:pt>
    <dgm:pt modelId="{816C17CC-0185-49FA-917D-C40F59AF6DE4}" type="parTrans" cxnId="{CD7BFE7C-0726-409B-942C-931441056DD4}">
      <dgm:prSet/>
      <dgm:spPr/>
      <dgm:t>
        <a:bodyPr/>
        <a:lstStyle/>
        <a:p>
          <a:endParaRPr lang="de-DE"/>
        </a:p>
      </dgm:t>
    </dgm:pt>
    <dgm:pt modelId="{271F7D5D-0244-4DBF-BDE4-79A0795F0658}" type="sibTrans" cxnId="{CD7BFE7C-0726-409B-942C-931441056DD4}">
      <dgm:prSet/>
      <dgm:spPr/>
      <dgm:t>
        <a:bodyPr/>
        <a:lstStyle/>
        <a:p>
          <a:endParaRPr lang="de-DE"/>
        </a:p>
      </dgm:t>
    </dgm:pt>
    <dgm:pt modelId="{E4AB9E08-D3FB-4B5F-B7A5-1CB5DEB482DC}">
      <dgm:prSet phldrT="[Text]" custT="1"/>
      <dgm:spPr/>
      <dgm:t>
        <a:bodyPr/>
        <a:lstStyle/>
        <a:p>
          <a:r>
            <a:rPr lang="de-DE" sz="1100"/>
            <a:t>Erfordernisse interessierter Parteien</a:t>
          </a:r>
        </a:p>
      </dgm:t>
    </dgm:pt>
    <dgm:pt modelId="{9516BEA8-3DCE-48CE-A1BA-164F0EE238C6}" type="parTrans" cxnId="{E2C78091-94B4-4397-BE60-ECF2D8EF2220}">
      <dgm:prSet/>
      <dgm:spPr/>
      <dgm:t>
        <a:bodyPr/>
        <a:lstStyle/>
        <a:p>
          <a:endParaRPr lang="de-DE"/>
        </a:p>
      </dgm:t>
    </dgm:pt>
    <dgm:pt modelId="{5F4B421A-40A1-4454-8EE2-0F104B1BD404}" type="sibTrans" cxnId="{E2C78091-94B4-4397-BE60-ECF2D8EF2220}">
      <dgm:prSet/>
      <dgm:spPr/>
      <dgm:t>
        <a:bodyPr/>
        <a:lstStyle/>
        <a:p>
          <a:endParaRPr lang="de-DE"/>
        </a:p>
      </dgm:t>
    </dgm:pt>
    <dgm:pt modelId="{BEA186C6-0E1C-413C-94EA-1DC73083CD9C}" type="pres">
      <dgm:prSet presAssocID="{99A1328A-11CE-4BE5-B289-F9390FB6DFB2}" presName="diagram" presStyleCnt="0">
        <dgm:presLayoutVars>
          <dgm:chPref val="1"/>
          <dgm:dir/>
          <dgm:animOne val="branch"/>
          <dgm:animLvl val="lvl"/>
          <dgm:resizeHandles/>
        </dgm:presLayoutVars>
      </dgm:prSet>
      <dgm:spPr/>
      <dgm:t>
        <a:bodyPr/>
        <a:lstStyle/>
        <a:p>
          <a:endParaRPr lang="de-DE"/>
        </a:p>
      </dgm:t>
    </dgm:pt>
    <dgm:pt modelId="{D9295B85-08C1-42E5-A7B6-772D2161BB97}" type="pres">
      <dgm:prSet presAssocID="{641058D4-BAD6-4A56-854C-625CB33CDCD1}" presName="root" presStyleCnt="0"/>
      <dgm:spPr/>
    </dgm:pt>
    <dgm:pt modelId="{DE4998B7-FF1E-4245-B922-C098D3B790D8}" type="pres">
      <dgm:prSet presAssocID="{641058D4-BAD6-4A56-854C-625CB33CDCD1}" presName="rootComposite" presStyleCnt="0"/>
      <dgm:spPr/>
    </dgm:pt>
    <dgm:pt modelId="{DA493DF3-CA05-48BB-99CD-512032A950C3}" type="pres">
      <dgm:prSet presAssocID="{641058D4-BAD6-4A56-854C-625CB33CDCD1}" presName="rootText" presStyleLbl="node1" presStyleIdx="0" presStyleCnt="3" custScaleY="45804"/>
      <dgm:spPr/>
      <dgm:t>
        <a:bodyPr/>
        <a:lstStyle/>
        <a:p>
          <a:endParaRPr lang="de-DE"/>
        </a:p>
      </dgm:t>
    </dgm:pt>
    <dgm:pt modelId="{830CF97F-62CB-41A0-A436-9367E50878A5}" type="pres">
      <dgm:prSet presAssocID="{641058D4-BAD6-4A56-854C-625CB33CDCD1}" presName="rootConnector" presStyleLbl="node1" presStyleIdx="0" presStyleCnt="3"/>
      <dgm:spPr/>
      <dgm:t>
        <a:bodyPr/>
        <a:lstStyle/>
        <a:p>
          <a:endParaRPr lang="de-DE"/>
        </a:p>
      </dgm:t>
    </dgm:pt>
    <dgm:pt modelId="{507B1CD8-8E94-4250-B943-949553D72873}" type="pres">
      <dgm:prSet presAssocID="{641058D4-BAD6-4A56-854C-625CB33CDCD1}" presName="childShape" presStyleCnt="0"/>
      <dgm:spPr/>
    </dgm:pt>
    <dgm:pt modelId="{504B0298-0B93-4B36-B7E3-A44AF8E135EF}" type="pres">
      <dgm:prSet presAssocID="{9516BEA8-3DCE-48CE-A1BA-164F0EE238C6}" presName="Name13" presStyleLbl="parChTrans1D2" presStyleIdx="0" presStyleCnt="6"/>
      <dgm:spPr/>
      <dgm:t>
        <a:bodyPr/>
        <a:lstStyle/>
        <a:p>
          <a:endParaRPr lang="de-DE"/>
        </a:p>
      </dgm:t>
    </dgm:pt>
    <dgm:pt modelId="{07FB2C5B-19E2-4747-9356-A775395F9FC0}" type="pres">
      <dgm:prSet presAssocID="{E4AB9E08-D3FB-4B5F-B7A5-1CB5DEB482DC}" presName="childText" presStyleLbl="bgAcc1" presStyleIdx="0" presStyleCnt="6" custScaleY="66823">
        <dgm:presLayoutVars>
          <dgm:bulletEnabled val="1"/>
        </dgm:presLayoutVars>
      </dgm:prSet>
      <dgm:spPr/>
      <dgm:t>
        <a:bodyPr/>
        <a:lstStyle/>
        <a:p>
          <a:endParaRPr lang="de-DE"/>
        </a:p>
      </dgm:t>
    </dgm:pt>
    <dgm:pt modelId="{848088C7-9644-47AE-9FA3-EE0301B68FAB}" type="pres">
      <dgm:prSet presAssocID="{F07D7A7F-474D-4F87-B454-1865C185E1C6}" presName="root" presStyleCnt="0"/>
      <dgm:spPr/>
    </dgm:pt>
    <dgm:pt modelId="{9D4EC4B3-4FF9-4770-8EF9-0AA3D9485FD0}" type="pres">
      <dgm:prSet presAssocID="{F07D7A7F-474D-4F87-B454-1865C185E1C6}" presName="rootComposite" presStyleCnt="0"/>
      <dgm:spPr/>
    </dgm:pt>
    <dgm:pt modelId="{7D3A7E64-C498-4407-B225-70ABBAC6A405}" type="pres">
      <dgm:prSet presAssocID="{F07D7A7F-474D-4F87-B454-1865C185E1C6}" presName="rootText" presStyleLbl="node1" presStyleIdx="1" presStyleCnt="3" custScaleY="45933"/>
      <dgm:spPr/>
      <dgm:t>
        <a:bodyPr/>
        <a:lstStyle/>
        <a:p>
          <a:endParaRPr lang="de-DE"/>
        </a:p>
      </dgm:t>
    </dgm:pt>
    <dgm:pt modelId="{2EC7A065-731F-484D-9864-E01728B2332C}" type="pres">
      <dgm:prSet presAssocID="{F07D7A7F-474D-4F87-B454-1865C185E1C6}" presName="rootConnector" presStyleLbl="node1" presStyleIdx="1" presStyleCnt="3"/>
      <dgm:spPr/>
      <dgm:t>
        <a:bodyPr/>
        <a:lstStyle/>
        <a:p>
          <a:endParaRPr lang="de-DE"/>
        </a:p>
      </dgm:t>
    </dgm:pt>
    <dgm:pt modelId="{91CC95E9-B383-46AD-86B9-6E9B79ED2127}" type="pres">
      <dgm:prSet presAssocID="{F07D7A7F-474D-4F87-B454-1865C185E1C6}" presName="childShape" presStyleCnt="0"/>
      <dgm:spPr/>
    </dgm:pt>
    <dgm:pt modelId="{7A916EAF-68C1-4C89-9F88-EDA8F4847B9C}" type="pres">
      <dgm:prSet presAssocID="{816C17CC-0185-49FA-917D-C40F59AF6DE4}" presName="Name13" presStyleLbl="parChTrans1D2" presStyleIdx="1" presStyleCnt="6"/>
      <dgm:spPr/>
      <dgm:t>
        <a:bodyPr/>
        <a:lstStyle/>
        <a:p>
          <a:endParaRPr lang="de-DE"/>
        </a:p>
      </dgm:t>
    </dgm:pt>
    <dgm:pt modelId="{2901F322-EDC4-46AA-B93C-8B0F9AA0656C}" type="pres">
      <dgm:prSet presAssocID="{76B20BB0-8AED-4064-9CB3-6B76CD10BE5E}" presName="childText" presStyleLbl="bgAcc1" presStyleIdx="1" presStyleCnt="6" custScaleY="66823">
        <dgm:presLayoutVars>
          <dgm:bulletEnabled val="1"/>
        </dgm:presLayoutVars>
      </dgm:prSet>
      <dgm:spPr/>
      <dgm:t>
        <a:bodyPr/>
        <a:lstStyle/>
        <a:p>
          <a:endParaRPr lang="de-DE"/>
        </a:p>
      </dgm:t>
    </dgm:pt>
    <dgm:pt modelId="{80A7BE4D-9457-4845-A2C9-436BFEC0AFD2}" type="pres">
      <dgm:prSet presAssocID="{63D27525-9995-48E4-99D8-9A45E176292D}" presName="Name13" presStyleLbl="parChTrans1D2" presStyleIdx="2" presStyleCnt="6"/>
      <dgm:spPr/>
      <dgm:t>
        <a:bodyPr/>
        <a:lstStyle/>
        <a:p>
          <a:endParaRPr lang="de-DE"/>
        </a:p>
      </dgm:t>
    </dgm:pt>
    <dgm:pt modelId="{2D1F3ABB-1AC1-44B7-A5FA-4652F11AAA2B}" type="pres">
      <dgm:prSet presAssocID="{F282CAEE-F13C-40D1-9CC2-7E5FAFC32E6D}" presName="childText" presStyleLbl="bgAcc1" presStyleIdx="2" presStyleCnt="6" custScaleY="66823">
        <dgm:presLayoutVars>
          <dgm:bulletEnabled val="1"/>
        </dgm:presLayoutVars>
      </dgm:prSet>
      <dgm:spPr/>
      <dgm:t>
        <a:bodyPr/>
        <a:lstStyle/>
        <a:p>
          <a:endParaRPr lang="de-DE"/>
        </a:p>
      </dgm:t>
    </dgm:pt>
    <dgm:pt modelId="{6D74D63B-7467-4890-8D3A-399D2BD79E00}" type="pres">
      <dgm:prSet presAssocID="{39388F61-C679-4181-AB2C-A0CC649945C7}" presName="Name13" presStyleLbl="parChTrans1D2" presStyleIdx="3" presStyleCnt="6"/>
      <dgm:spPr/>
      <dgm:t>
        <a:bodyPr/>
        <a:lstStyle/>
        <a:p>
          <a:endParaRPr lang="de-DE"/>
        </a:p>
      </dgm:t>
    </dgm:pt>
    <dgm:pt modelId="{6331F12E-26AC-4482-AE6A-450082DAAF0F}" type="pres">
      <dgm:prSet presAssocID="{6B969A4D-9BB1-4677-83F3-BD006E0D17DC}" presName="childText" presStyleLbl="bgAcc1" presStyleIdx="3" presStyleCnt="6" custScaleY="66823">
        <dgm:presLayoutVars>
          <dgm:bulletEnabled val="1"/>
        </dgm:presLayoutVars>
      </dgm:prSet>
      <dgm:spPr/>
      <dgm:t>
        <a:bodyPr/>
        <a:lstStyle/>
        <a:p>
          <a:endParaRPr lang="de-DE"/>
        </a:p>
      </dgm:t>
    </dgm:pt>
    <dgm:pt modelId="{F3B0E4DC-C389-4603-A8C6-104328A2E4F4}" type="pres">
      <dgm:prSet presAssocID="{89765C1E-F4BA-466A-99A6-08DDD2625482}" presName="root" presStyleCnt="0"/>
      <dgm:spPr/>
    </dgm:pt>
    <dgm:pt modelId="{FBB1BD34-121D-4EC3-B0AE-F0159ACC8B49}" type="pres">
      <dgm:prSet presAssocID="{89765C1E-F4BA-466A-99A6-08DDD2625482}" presName="rootComposite" presStyleCnt="0"/>
      <dgm:spPr/>
    </dgm:pt>
    <dgm:pt modelId="{F3B250BC-AFDF-4E29-A591-D5DA4721D744}" type="pres">
      <dgm:prSet presAssocID="{89765C1E-F4BA-466A-99A6-08DDD2625482}" presName="rootText" presStyleLbl="node1" presStyleIdx="2" presStyleCnt="3" custScaleY="45932"/>
      <dgm:spPr/>
      <dgm:t>
        <a:bodyPr/>
        <a:lstStyle/>
        <a:p>
          <a:endParaRPr lang="de-DE"/>
        </a:p>
      </dgm:t>
    </dgm:pt>
    <dgm:pt modelId="{BC831CE2-8F30-4256-BBB9-55FFF1BF3C30}" type="pres">
      <dgm:prSet presAssocID="{89765C1E-F4BA-466A-99A6-08DDD2625482}" presName="rootConnector" presStyleLbl="node1" presStyleIdx="2" presStyleCnt="3"/>
      <dgm:spPr/>
      <dgm:t>
        <a:bodyPr/>
        <a:lstStyle/>
        <a:p>
          <a:endParaRPr lang="de-DE"/>
        </a:p>
      </dgm:t>
    </dgm:pt>
    <dgm:pt modelId="{5876BECE-F0DA-494E-9044-61A218295B18}" type="pres">
      <dgm:prSet presAssocID="{89765C1E-F4BA-466A-99A6-08DDD2625482}" presName="childShape" presStyleCnt="0"/>
      <dgm:spPr/>
    </dgm:pt>
    <dgm:pt modelId="{74CFA79D-E499-4DA2-A481-086676784AF0}" type="pres">
      <dgm:prSet presAssocID="{4AE85CCC-4F75-4AE3-B640-D9935FD6275F}" presName="Name13" presStyleLbl="parChTrans1D2" presStyleIdx="4" presStyleCnt="6"/>
      <dgm:spPr/>
      <dgm:t>
        <a:bodyPr/>
        <a:lstStyle/>
        <a:p>
          <a:endParaRPr lang="de-DE"/>
        </a:p>
      </dgm:t>
    </dgm:pt>
    <dgm:pt modelId="{56AF9E39-966B-4845-93A9-DAE9E2DF5EB9}" type="pres">
      <dgm:prSet presAssocID="{993EBF50-347D-46B0-9364-8401DF07BFDC}" presName="childText" presStyleLbl="bgAcc1" presStyleIdx="4" presStyleCnt="6" custScaleY="66823">
        <dgm:presLayoutVars>
          <dgm:bulletEnabled val="1"/>
        </dgm:presLayoutVars>
      </dgm:prSet>
      <dgm:spPr/>
      <dgm:t>
        <a:bodyPr/>
        <a:lstStyle/>
        <a:p>
          <a:endParaRPr lang="de-DE"/>
        </a:p>
      </dgm:t>
    </dgm:pt>
    <dgm:pt modelId="{78AA6366-D4A2-44A1-8ABB-A2194BE2F81C}" type="pres">
      <dgm:prSet presAssocID="{1244B9AE-5E0E-43E4-BE87-B9F5D7BAB0EC}" presName="Name13" presStyleLbl="parChTrans1D2" presStyleIdx="5" presStyleCnt="6"/>
      <dgm:spPr/>
      <dgm:t>
        <a:bodyPr/>
        <a:lstStyle/>
        <a:p>
          <a:endParaRPr lang="de-DE"/>
        </a:p>
      </dgm:t>
    </dgm:pt>
    <dgm:pt modelId="{2A4B8A28-E82A-41BB-BC5C-D5B40FDE6D6D}" type="pres">
      <dgm:prSet presAssocID="{A0449178-6C09-40CB-A79C-8685F2F67784}" presName="childText" presStyleLbl="bgAcc1" presStyleIdx="5" presStyleCnt="6" custScaleY="66823">
        <dgm:presLayoutVars>
          <dgm:bulletEnabled val="1"/>
        </dgm:presLayoutVars>
      </dgm:prSet>
      <dgm:spPr/>
      <dgm:t>
        <a:bodyPr/>
        <a:lstStyle/>
        <a:p>
          <a:endParaRPr lang="de-DE"/>
        </a:p>
      </dgm:t>
    </dgm:pt>
  </dgm:ptLst>
  <dgm:cxnLst>
    <dgm:cxn modelId="{13A6483E-FD01-4B46-A5F6-200BB3C5F450}" type="presOf" srcId="{641058D4-BAD6-4A56-854C-625CB33CDCD1}" destId="{DA493DF3-CA05-48BB-99CD-512032A950C3}" srcOrd="0" destOrd="0" presId="urn:microsoft.com/office/officeart/2005/8/layout/hierarchy3"/>
    <dgm:cxn modelId="{52E50137-FB15-483F-98DC-B7A7188DB7A6}" type="presOf" srcId="{89765C1E-F4BA-466A-99A6-08DDD2625482}" destId="{BC831CE2-8F30-4256-BBB9-55FFF1BF3C30}" srcOrd="1" destOrd="0" presId="urn:microsoft.com/office/officeart/2005/8/layout/hierarchy3"/>
    <dgm:cxn modelId="{2B3FA67B-030F-4E7B-B89B-D348E167B483}" type="presOf" srcId="{816C17CC-0185-49FA-917D-C40F59AF6DE4}" destId="{7A916EAF-68C1-4C89-9F88-EDA8F4847B9C}" srcOrd="0" destOrd="0" presId="urn:microsoft.com/office/officeart/2005/8/layout/hierarchy3"/>
    <dgm:cxn modelId="{EF5C9BD9-6AB2-4C30-8053-F6A7B6FCED3A}" type="presOf" srcId="{F07D7A7F-474D-4F87-B454-1865C185E1C6}" destId="{2EC7A065-731F-484D-9864-E01728B2332C}" srcOrd="1" destOrd="0" presId="urn:microsoft.com/office/officeart/2005/8/layout/hierarchy3"/>
    <dgm:cxn modelId="{4FBB6E8E-DD71-4BBA-A08E-9B36609FBB43}" type="presOf" srcId="{641058D4-BAD6-4A56-854C-625CB33CDCD1}" destId="{830CF97F-62CB-41A0-A436-9367E50878A5}" srcOrd="1" destOrd="0" presId="urn:microsoft.com/office/officeart/2005/8/layout/hierarchy3"/>
    <dgm:cxn modelId="{237BDAA2-7E65-48B6-9D62-34C0D5086AC5}" type="presOf" srcId="{63D27525-9995-48E4-99D8-9A45E176292D}" destId="{80A7BE4D-9457-4845-A2C9-436BFEC0AFD2}" srcOrd="0" destOrd="0" presId="urn:microsoft.com/office/officeart/2005/8/layout/hierarchy3"/>
    <dgm:cxn modelId="{4E34EEDC-F3E2-4FAF-B2E9-0C3905B7FF3B}" type="presOf" srcId="{E4AB9E08-D3FB-4B5F-B7A5-1CB5DEB482DC}" destId="{07FB2C5B-19E2-4747-9356-A775395F9FC0}" srcOrd="0" destOrd="0" presId="urn:microsoft.com/office/officeart/2005/8/layout/hierarchy3"/>
    <dgm:cxn modelId="{3289169E-BD5F-4EB7-8B42-1CC0246F2534}" type="presOf" srcId="{F07D7A7F-474D-4F87-B454-1865C185E1C6}" destId="{7D3A7E64-C498-4407-B225-70ABBAC6A405}" srcOrd="0" destOrd="0" presId="urn:microsoft.com/office/officeart/2005/8/layout/hierarchy3"/>
    <dgm:cxn modelId="{CD7BFE7C-0726-409B-942C-931441056DD4}" srcId="{F07D7A7F-474D-4F87-B454-1865C185E1C6}" destId="{76B20BB0-8AED-4064-9CB3-6B76CD10BE5E}" srcOrd="0" destOrd="0" parTransId="{816C17CC-0185-49FA-917D-C40F59AF6DE4}" sibTransId="{271F7D5D-0244-4DBF-BDE4-79A0795F0658}"/>
    <dgm:cxn modelId="{A3E89817-9559-46B9-8868-6FA3468FB6F1}" srcId="{89765C1E-F4BA-466A-99A6-08DDD2625482}" destId="{993EBF50-347D-46B0-9364-8401DF07BFDC}" srcOrd="0" destOrd="0" parTransId="{4AE85CCC-4F75-4AE3-B640-D9935FD6275F}" sibTransId="{9B8E7371-B32C-4FBC-B667-CE115CCFB2C6}"/>
    <dgm:cxn modelId="{6CD8F49E-E55E-4F5A-9B0B-CB139A4406DD}" type="presOf" srcId="{9516BEA8-3DCE-48CE-A1BA-164F0EE238C6}" destId="{504B0298-0B93-4B36-B7E3-A44AF8E135EF}" srcOrd="0" destOrd="0" presId="urn:microsoft.com/office/officeart/2005/8/layout/hierarchy3"/>
    <dgm:cxn modelId="{7B480CFE-02F7-4995-9867-43654CA26431}" srcId="{99A1328A-11CE-4BE5-B289-F9390FB6DFB2}" destId="{89765C1E-F4BA-466A-99A6-08DDD2625482}" srcOrd="2" destOrd="0" parTransId="{C10E1720-B227-4A76-81E9-D5185C8457C1}" sibTransId="{276967EE-3625-4EF3-A5FF-7D33924F9BBE}"/>
    <dgm:cxn modelId="{E5CD6D2D-EA0B-4940-AC8B-34E58DDF427B}" type="presOf" srcId="{6B969A4D-9BB1-4677-83F3-BD006E0D17DC}" destId="{6331F12E-26AC-4482-AE6A-450082DAAF0F}" srcOrd="0" destOrd="0" presId="urn:microsoft.com/office/officeart/2005/8/layout/hierarchy3"/>
    <dgm:cxn modelId="{3652BE81-E49C-4F13-B1F7-8222BE9E4C3E}" type="presOf" srcId="{A0449178-6C09-40CB-A79C-8685F2F67784}" destId="{2A4B8A28-E82A-41BB-BC5C-D5B40FDE6D6D}" srcOrd="0" destOrd="0" presId="urn:microsoft.com/office/officeart/2005/8/layout/hierarchy3"/>
    <dgm:cxn modelId="{055B93BB-3A43-484A-8F60-127649B8C71A}" srcId="{89765C1E-F4BA-466A-99A6-08DDD2625482}" destId="{A0449178-6C09-40CB-A79C-8685F2F67784}" srcOrd="1" destOrd="0" parTransId="{1244B9AE-5E0E-43E4-BE87-B9F5D7BAB0EC}" sibTransId="{BE6EF13A-B1C3-4EB7-AEC4-D8037FAFC38F}"/>
    <dgm:cxn modelId="{E2C78091-94B4-4397-BE60-ECF2D8EF2220}" srcId="{641058D4-BAD6-4A56-854C-625CB33CDCD1}" destId="{E4AB9E08-D3FB-4B5F-B7A5-1CB5DEB482DC}" srcOrd="0" destOrd="0" parTransId="{9516BEA8-3DCE-48CE-A1BA-164F0EE238C6}" sibTransId="{5F4B421A-40A1-4454-8EE2-0F104B1BD404}"/>
    <dgm:cxn modelId="{4CDAA3B7-6890-4C4E-9F79-BCFDA4264500}" type="presOf" srcId="{F282CAEE-F13C-40D1-9CC2-7E5FAFC32E6D}" destId="{2D1F3ABB-1AC1-44B7-A5FA-4652F11AAA2B}" srcOrd="0" destOrd="0" presId="urn:microsoft.com/office/officeart/2005/8/layout/hierarchy3"/>
    <dgm:cxn modelId="{DF182855-E48F-4777-9D3B-BACCC29F0A43}" type="presOf" srcId="{39388F61-C679-4181-AB2C-A0CC649945C7}" destId="{6D74D63B-7467-4890-8D3A-399D2BD79E00}" srcOrd="0" destOrd="0" presId="urn:microsoft.com/office/officeart/2005/8/layout/hierarchy3"/>
    <dgm:cxn modelId="{AF99222B-B373-4493-9E92-F8E59773A888}" srcId="{99A1328A-11CE-4BE5-B289-F9390FB6DFB2}" destId="{F07D7A7F-474D-4F87-B454-1865C185E1C6}" srcOrd="1" destOrd="0" parTransId="{3D6B562B-BB0A-41C9-B5EB-DB9FA28563FC}" sibTransId="{14C3A766-DB84-4BD3-9C50-0C0479FD4402}"/>
    <dgm:cxn modelId="{3BE094F0-8880-418D-9771-308EF3CD221A}" type="presOf" srcId="{1244B9AE-5E0E-43E4-BE87-B9F5D7BAB0EC}" destId="{78AA6366-D4A2-44A1-8ABB-A2194BE2F81C}" srcOrd="0" destOrd="0" presId="urn:microsoft.com/office/officeart/2005/8/layout/hierarchy3"/>
    <dgm:cxn modelId="{2B186FA4-E9C2-4176-93E3-7F2C2B2CC8A9}" type="presOf" srcId="{76B20BB0-8AED-4064-9CB3-6B76CD10BE5E}" destId="{2901F322-EDC4-46AA-B93C-8B0F9AA0656C}" srcOrd="0" destOrd="0" presId="urn:microsoft.com/office/officeart/2005/8/layout/hierarchy3"/>
    <dgm:cxn modelId="{90B32A96-03DB-43A2-907F-05777BC12967}" srcId="{F07D7A7F-474D-4F87-B454-1865C185E1C6}" destId="{F282CAEE-F13C-40D1-9CC2-7E5FAFC32E6D}" srcOrd="1" destOrd="0" parTransId="{63D27525-9995-48E4-99D8-9A45E176292D}" sibTransId="{06E99FAA-6C20-43C8-82AA-6FE271353688}"/>
    <dgm:cxn modelId="{123480A8-1F69-4E52-BC97-B9C9A6C135DE}" type="presOf" srcId="{4AE85CCC-4F75-4AE3-B640-D9935FD6275F}" destId="{74CFA79D-E499-4DA2-A481-086676784AF0}" srcOrd="0" destOrd="0" presId="urn:microsoft.com/office/officeart/2005/8/layout/hierarchy3"/>
    <dgm:cxn modelId="{6545164C-47F4-46CE-874A-77235A367670}" type="presOf" srcId="{99A1328A-11CE-4BE5-B289-F9390FB6DFB2}" destId="{BEA186C6-0E1C-413C-94EA-1DC73083CD9C}" srcOrd="0" destOrd="0" presId="urn:microsoft.com/office/officeart/2005/8/layout/hierarchy3"/>
    <dgm:cxn modelId="{CDCAFF21-D762-4247-B2B0-3FF2E0E9CC87}" srcId="{F07D7A7F-474D-4F87-B454-1865C185E1C6}" destId="{6B969A4D-9BB1-4677-83F3-BD006E0D17DC}" srcOrd="2" destOrd="0" parTransId="{39388F61-C679-4181-AB2C-A0CC649945C7}" sibTransId="{5D7AC861-B695-4BE0-824E-114D92A8C6CE}"/>
    <dgm:cxn modelId="{73B0075C-6CC7-46E8-B4F3-C0DE1D2BED92}" type="presOf" srcId="{993EBF50-347D-46B0-9364-8401DF07BFDC}" destId="{56AF9E39-966B-4845-93A9-DAE9E2DF5EB9}" srcOrd="0" destOrd="0" presId="urn:microsoft.com/office/officeart/2005/8/layout/hierarchy3"/>
    <dgm:cxn modelId="{8D8E505D-9BA9-4765-A5F0-622A5F5AC87F}" type="presOf" srcId="{89765C1E-F4BA-466A-99A6-08DDD2625482}" destId="{F3B250BC-AFDF-4E29-A591-D5DA4721D744}" srcOrd="0" destOrd="0" presId="urn:microsoft.com/office/officeart/2005/8/layout/hierarchy3"/>
    <dgm:cxn modelId="{B7AFF724-025F-453F-8515-60F403A716E0}" srcId="{99A1328A-11CE-4BE5-B289-F9390FB6DFB2}" destId="{641058D4-BAD6-4A56-854C-625CB33CDCD1}" srcOrd="0" destOrd="0" parTransId="{4186447E-3A39-4A04-BDD5-8727A8DD2C9E}" sibTransId="{456C904B-47CF-4656-95B2-8156F4516D58}"/>
    <dgm:cxn modelId="{7D80A2B0-73F5-49D7-AC44-E40B32F3F2F8}" type="presParOf" srcId="{BEA186C6-0E1C-413C-94EA-1DC73083CD9C}" destId="{D9295B85-08C1-42E5-A7B6-772D2161BB97}" srcOrd="0" destOrd="0" presId="urn:microsoft.com/office/officeart/2005/8/layout/hierarchy3"/>
    <dgm:cxn modelId="{F7E81E43-992B-477C-B44D-9657A92FB354}" type="presParOf" srcId="{D9295B85-08C1-42E5-A7B6-772D2161BB97}" destId="{DE4998B7-FF1E-4245-B922-C098D3B790D8}" srcOrd="0" destOrd="0" presId="urn:microsoft.com/office/officeart/2005/8/layout/hierarchy3"/>
    <dgm:cxn modelId="{6A93F079-5CB9-46AD-A4E0-9B1B6F932B0D}" type="presParOf" srcId="{DE4998B7-FF1E-4245-B922-C098D3B790D8}" destId="{DA493DF3-CA05-48BB-99CD-512032A950C3}" srcOrd="0" destOrd="0" presId="urn:microsoft.com/office/officeart/2005/8/layout/hierarchy3"/>
    <dgm:cxn modelId="{70F8B196-52EE-46C1-A6AE-C4E0161E4EC6}" type="presParOf" srcId="{DE4998B7-FF1E-4245-B922-C098D3B790D8}" destId="{830CF97F-62CB-41A0-A436-9367E50878A5}" srcOrd="1" destOrd="0" presId="urn:microsoft.com/office/officeart/2005/8/layout/hierarchy3"/>
    <dgm:cxn modelId="{08ACB5C0-6FEC-4296-8B23-2239690C0349}" type="presParOf" srcId="{D9295B85-08C1-42E5-A7B6-772D2161BB97}" destId="{507B1CD8-8E94-4250-B943-949553D72873}" srcOrd="1" destOrd="0" presId="urn:microsoft.com/office/officeart/2005/8/layout/hierarchy3"/>
    <dgm:cxn modelId="{DCA71A0D-5F60-424D-9F63-88A5FE44424D}" type="presParOf" srcId="{507B1CD8-8E94-4250-B943-949553D72873}" destId="{504B0298-0B93-4B36-B7E3-A44AF8E135EF}" srcOrd="0" destOrd="0" presId="urn:microsoft.com/office/officeart/2005/8/layout/hierarchy3"/>
    <dgm:cxn modelId="{8475DC80-0CD2-42FA-B800-10BCD9907971}" type="presParOf" srcId="{507B1CD8-8E94-4250-B943-949553D72873}" destId="{07FB2C5B-19E2-4747-9356-A775395F9FC0}" srcOrd="1" destOrd="0" presId="urn:microsoft.com/office/officeart/2005/8/layout/hierarchy3"/>
    <dgm:cxn modelId="{5CA54E73-B9E0-4317-93E1-59CA60A7E38C}" type="presParOf" srcId="{BEA186C6-0E1C-413C-94EA-1DC73083CD9C}" destId="{848088C7-9644-47AE-9FA3-EE0301B68FAB}" srcOrd="1" destOrd="0" presId="urn:microsoft.com/office/officeart/2005/8/layout/hierarchy3"/>
    <dgm:cxn modelId="{712BF94A-4BE0-485F-8B3A-77799E3B44BB}" type="presParOf" srcId="{848088C7-9644-47AE-9FA3-EE0301B68FAB}" destId="{9D4EC4B3-4FF9-4770-8EF9-0AA3D9485FD0}" srcOrd="0" destOrd="0" presId="urn:microsoft.com/office/officeart/2005/8/layout/hierarchy3"/>
    <dgm:cxn modelId="{CF284876-23A9-42BB-B555-C932C47E7390}" type="presParOf" srcId="{9D4EC4B3-4FF9-4770-8EF9-0AA3D9485FD0}" destId="{7D3A7E64-C498-4407-B225-70ABBAC6A405}" srcOrd="0" destOrd="0" presId="urn:microsoft.com/office/officeart/2005/8/layout/hierarchy3"/>
    <dgm:cxn modelId="{C820E2A5-E3AB-4A31-9599-6E877DB2D6F7}" type="presParOf" srcId="{9D4EC4B3-4FF9-4770-8EF9-0AA3D9485FD0}" destId="{2EC7A065-731F-484D-9864-E01728B2332C}" srcOrd="1" destOrd="0" presId="urn:microsoft.com/office/officeart/2005/8/layout/hierarchy3"/>
    <dgm:cxn modelId="{5136BE3E-732F-481A-844F-F9F9727DF1EB}" type="presParOf" srcId="{848088C7-9644-47AE-9FA3-EE0301B68FAB}" destId="{91CC95E9-B383-46AD-86B9-6E9B79ED2127}" srcOrd="1" destOrd="0" presId="urn:microsoft.com/office/officeart/2005/8/layout/hierarchy3"/>
    <dgm:cxn modelId="{A0668090-A151-4F23-A682-11DBBF7DF047}" type="presParOf" srcId="{91CC95E9-B383-46AD-86B9-6E9B79ED2127}" destId="{7A916EAF-68C1-4C89-9F88-EDA8F4847B9C}" srcOrd="0" destOrd="0" presId="urn:microsoft.com/office/officeart/2005/8/layout/hierarchy3"/>
    <dgm:cxn modelId="{4D8177D4-89E0-4F28-B83F-084D995255CE}" type="presParOf" srcId="{91CC95E9-B383-46AD-86B9-6E9B79ED2127}" destId="{2901F322-EDC4-46AA-B93C-8B0F9AA0656C}" srcOrd="1" destOrd="0" presId="urn:microsoft.com/office/officeart/2005/8/layout/hierarchy3"/>
    <dgm:cxn modelId="{306477D4-728B-445A-9446-6E81692F2AA5}" type="presParOf" srcId="{91CC95E9-B383-46AD-86B9-6E9B79ED2127}" destId="{80A7BE4D-9457-4845-A2C9-436BFEC0AFD2}" srcOrd="2" destOrd="0" presId="urn:microsoft.com/office/officeart/2005/8/layout/hierarchy3"/>
    <dgm:cxn modelId="{1D53AE10-9ED0-4F56-B262-71D1D8D4525E}" type="presParOf" srcId="{91CC95E9-B383-46AD-86B9-6E9B79ED2127}" destId="{2D1F3ABB-1AC1-44B7-A5FA-4652F11AAA2B}" srcOrd="3" destOrd="0" presId="urn:microsoft.com/office/officeart/2005/8/layout/hierarchy3"/>
    <dgm:cxn modelId="{C38466B4-CD24-4A9D-B553-FED2A5CE3C0F}" type="presParOf" srcId="{91CC95E9-B383-46AD-86B9-6E9B79ED2127}" destId="{6D74D63B-7467-4890-8D3A-399D2BD79E00}" srcOrd="4" destOrd="0" presId="urn:microsoft.com/office/officeart/2005/8/layout/hierarchy3"/>
    <dgm:cxn modelId="{5A9BE09E-937A-4385-B3DE-4CF7E6CFF6CB}" type="presParOf" srcId="{91CC95E9-B383-46AD-86B9-6E9B79ED2127}" destId="{6331F12E-26AC-4482-AE6A-450082DAAF0F}" srcOrd="5" destOrd="0" presId="urn:microsoft.com/office/officeart/2005/8/layout/hierarchy3"/>
    <dgm:cxn modelId="{85E229BC-51CC-4703-AFC4-74B9726C9311}" type="presParOf" srcId="{BEA186C6-0E1C-413C-94EA-1DC73083CD9C}" destId="{F3B0E4DC-C389-4603-A8C6-104328A2E4F4}" srcOrd="2" destOrd="0" presId="urn:microsoft.com/office/officeart/2005/8/layout/hierarchy3"/>
    <dgm:cxn modelId="{974C98E4-6581-4ED3-86A6-7E6C4194E427}" type="presParOf" srcId="{F3B0E4DC-C389-4603-A8C6-104328A2E4F4}" destId="{FBB1BD34-121D-4EC3-B0AE-F0159ACC8B49}" srcOrd="0" destOrd="0" presId="urn:microsoft.com/office/officeart/2005/8/layout/hierarchy3"/>
    <dgm:cxn modelId="{8E19FED0-A4AF-43D3-A924-6481947AFAB4}" type="presParOf" srcId="{FBB1BD34-121D-4EC3-B0AE-F0159ACC8B49}" destId="{F3B250BC-AFDF-4E29-A591-D5DA4721D744}" srcOrd="0" destOrd="0" presId="urn:microsoft.com/office/officeart/2005/8/layout/hierarchy3"/>
    <dgm:cxn modelId="{3ED6F1A7-234E-45F4-81AA-1DA21BCC90DE}" type="presParOf" srcId="{FBB1BD34-121D-4EC3-B0AE-F0159ACC8B49}" destId="{BC831CE2-8F30-4256-BBB9-55FFF1BF3C30}" srcOrd="1" destOrd="0" presId="urn:microsoft.com/office/officeart/2005/8/layout/hierarchy3"/>
    <dgm:cxn modelId="{9917DCE2-E576-42D8-AAF5-6384B7E9F640}" type="presParOf" srcId="{F3B0E4DC-C389-4603-A8C6-104328A2E4F4}" destId="{5876BECE-F0DA-494E-9044-61A218295B18}" srcOrd="1" destOrd="0" presId="urn:microsoft.com/office/officeart/2005/8/layout/hierarchy3"/>
    <dgm:cxn modelId="{886B29A9-3975-48D0-8C7D-806A5B336506}" type="presParOf" srcId="{5876BECE-F0DA-494E-9044-61A218295B18}" destId="{74CFA79D-E499-4DA2-A481-086676784AF0}" srcOrd="0" destOrd="0" presId="urn:microsoft.com/office/officeart/2005/8/layout/hierarchy3"/>
    <dgm:cxn modelId="{1C7198FF-D7EA-467D-A7DF-E3F52694A2E7}" type="presParOf" srcId="{5876BECE-F0DA-494E-9044-61A218295B18}" destId="{56AF9E39-966B-4845-93A9-DAE9E2DF5EB9}" srcOrd="1" destOrd="0" presId="urn:microsoft.com/office/officeart/2005/8/layout/hierarchy3"/>
    <dgm:cxn modelId="{E6831675-6E99-4170-950D-64D136EED157}" type="presParOf" srcId="{5876BECE-F0DA-494E-9044-61A218295B18}" destId="{78AA6366-D4A2-44A1-8ABB-A2194BE2F81C}" srcOrd="2" destOrd="0" presId="urn:microsoft.com/office/officeart/2005/8/layout/hierarchy3"/>
    <dgm:cxn modelId="{3B860419-690F-48D4-AE5A-F7A3083A1672}" type="presParOf" srcId="{5876BECE-F0DA-494E-9044-61A218295B18}" destId="{2A4B8A28-E82A-41BB-BC5C-D5B40FDE6D6D}" srcOrd="3" destOrd="0" presId="urn:microsoft.com/office/officeart/2005/8/layout/hierarchy3"/>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99A1328A-11CE-4BE5-B289-F9390FB6DFB2}" type="doc">
      <dgm:prSet loTypeId="urn:microsoft.com/office/officeart/2005/8/layout/hierarchy3" loCatId="list" qsTypeId="urn:microsoft.com/office/officeart/2005/8/quickstyle/simple1" qsCatId="simple" csTypeId="urn:microsoft.com/office/officeart/2005/8/colors/accent1_2" csCatId="accent1" phldr="1"/>
      <dgm:spPr/>
      <dgm:t>
        <a:bodyPr/>
        <a:lstStyle/>
        <a:p>
          <a:endParaRPr lang="de-DE"/>
        </a:p>
      </dgm:t>
    </dgm:pt>
    <dgm:pt modelId="{C95FA9BD-0353-4121-8172-FEF0F21D78D6}">
      <dgm:prSet phldrT="[Text]" custT="1"/>
      <dgm:spPr>
        <a:solidFill>
          <a:schemeClr val="accent2">
            <a:lumMod val="60000"/>
            <a:lumOff val="40000"/>
          </a:schemeClr>
        </a:solidFill>
      </dgm:spPr>
      <dgm:t>
        <a:bodyPr/>
        <a:lstStyle/>
        <a:p>
          <a:r>
            <a:rPr lang="de-DE" sz="1100">
              <a:solidFill>
                <a:schemeClr val="tx1"/>
              </a:solidFill>
            </a:rPr>
            <a:t>7. Unterstützung</a:t>
          </a:r>
        </a:p>
      </dgm:t>
    </dgm:pt>
    <dgm:pt modelId="{1338C7DE-563B-45A6-AAEF-8DC0AEBF5482}" type="parTrans" cxnId="{75A751EB-881C-4031-ADF5-03E01443572E}">
      <dgm:prSet/>
      <dgm:spPr/>
      <dgm:t>
        <a:bodyPr/>
        <a:lstStyle/>
        <a:p>
          <a:endParaRPr lang="de-DE"/>
        </a:p>
      </dgm:t>
    </dgm:pt>
    <dgm:pt modelId="{58B3C221-3FDF-4906-B084-72DD28DDDEC2}" type="sibTrans" cxnId="{75A751EB-881C-4031-ADF5-03E01443572E}">
      <dgm:prSet/>
      <dgm:spPr/>
      <dgm:t>
        <a:bodyPr/>
        <a:lstStyle/>
        <a:p>
          <a:endParaRPr lang="de-DE"/>
        </a:p>
      </dgm:t>
    </dgm:pt>
    <dgm:pt modelId="{72E50C93-81FA-4F35-AC5C-7C5855E6DC75}">
      <dgm:prSet phldrT="[Text]" custT="1"/>
      <dgm:spPr/>
      <dgm:t>
        <a:bodyPr/>
        <a:lstStyle/>
        <a:p>
          <a:r>
            <a:rPr lang="de-DE" sz="1100"/>
            <a:t>Ressourcen</a:t>
          </a:r>
        </a:p>
      </dgm:t>
    </dgm:pt>
    <dgm:pt modelId="{BE51797E-FD5E-452A-9965-0C67B042D0FB}" type="parTrans" cxnId="{E1342E65-7E6D-4DF6-94B0-874E07CE7190}">
      <dgm:prSet/>
      <dgm:spPr/>
      <dgm:t>
        <a:bodyPr/>
        <a:lstStyle/>
        <a:p>
          <a:endParaRPr lang="de-DE"/>
        </a:p>
      </dgm:t>
    </dgm:pt>
    <dgm:pt modelId="{911379E0-B79C-49C9-AA14-2D622ACD88EE}" type="sibTrans" cxnId="{E1342E65-7E6D-4DF6-94B0-874E07CE7190}">
      <dgm:prSet/>
      <dgm:spPr/>
      <dgm:t>
        <a:bodyPr/>
        <a:lstStyle/>
        <a:p>
          <a:endParaRPr lang="de-DE"/>
        </a:p>
      </dgm:t>
    </dgm:pt>
    <dgm:pt modelId="{16EFC1B3-8D1E-454F-9114-0E9E905FE4B9}">
      <dgm:prSet phldrT="[Text]" custT="1"/>
      <dgm:spPr/>
      <dgm:t>
        <a:bodyPr/>
        <a:lstStyle/>
        <a:p>
          <a:r>
            <a:rPr lang="de-DE" sz="1100"/>
            <a:t>Kompetenz</a:t>
          </a:r>
        </a:p>
      </dgm:t>
    </dgm:pt>
    <dgm:pt modelId="{C3FC3D7E-586B-414C-8511-43D7A6B8BEB8}" type="parTrans" cxnId="{00A64780-3DB5-4784-8835-20B46FF68DBD}">
      <dgm:prSet/>
      <dgm:spPr/>
      <dgm:t>
        <a:bodyPr/>
        <a:lstStyle/>
        <a:p>
          <a:endParaRPr lang="de-DE"/>
        </a:p>
      </dgm:t>
    </dgm:pt>
    <dgm:pt modelId="{5B81AFDC-5668-4152-8645-C1396E4DDAA6}" type="sibTrans" cxnId="{00A64780-3DB5-4784-8835-20B46FF68DBD}">
      <dgm:prSet/>
      <dgm:spPr/>
      <dgm:t>
        <a:bodyPr/>
        <a:lstStyle/>
        <a:p>
          <a:endParaRPr lang="de-DE"/>
        </a:p>
      </dgm:t>
    </dgm:pt>
    <dgm:pt modelId="{6804D26F-EDB4-49DA-9738-DACD4D81AE46}">
      <dgm:prSet phldrT="[Text]" custT="1"/>
      <dgm:spPr/>
      <dgm:t>
        <a:bodyPr/>
        <a:lstStyle/>
        <a:p>
          <a:r>
            <a:rPr lang="de-DE" sz="1100"/>
            <a:t>Kommunikation</a:t>
          </a:r>
        </a:p>
      </dgm:t>
    </dgm:pt>
    <dgm:pt modelId="{FBBCF140-DE8E-49D0-94CA-A34281383625}" type="parTrans" cxnId="{A1434B49-C2BC-415D-B696-01E1AA939C55}">
      <dgm:prSet/>
      <dgm:spPr/>
      <dgm:t>
        <a:bodyPr/>
        <a:lstStyle/>
        <a:p>
          <a:endParaRPr lang="de-DE"/>
        </a:p>
      </dgm:t>
    </dgm:pt>
    <dgm:pt modelId="{787662CA-4B43-492F-A868-05585335DF11}" type="sibTrans" cxnId="{A1434B49-C2BC-415D-B696-01E1AA939C55}">
      <dgm:prSet/>
      <dgm:spPr/>
      <dgm:t>
        <a:bodyPr/>
        <a:lstStyle/>
        <a:p>
          <a:endParaRPr lang="de-DE"/>
        </a:p>
      </dgm:t>
    </dgm:pt>
    <dgm:pt modelId="{EF85CE76-5310-408A-ABD2-4445FAB351C9}">
      <dgm:prSet phldrT="[Text]" custT="1"/>
      <dgm:spPr/>
      <dgm:t>
        <a:bodyPr/>
        <a:lstStyle/>
        <a:p>
          <a:r>
            <a:rPr lang="de-DE" sz="1100"/>
            <a:t>Dokumentierte Information</a:t>
          </a:r>
        </a:p>
      </dgm:t>
    </dgm:pt>
    <dgm:pt modelId="{A42601FC-984D-4716-9CFC-2307F4D0EAB1}" type="parTrans" cxnId="{4E32CE2A-4FFE-476F-A868-75C728BF1FA3}">
      <dgm:prSet/>
      <dgm:spPr/>
      <dgm:t>
        <a:bodyPr/>
        <a:lstStyle/>
        <a:p>
          <a:endParaRPr lang="de-DE"/>
        </a:p>
      </dgm:t>
    </dgm:pt>
    <dgm:pt modelId="{C57873FD-779D-4FB8-B0BF-84119E2BA631}" type="sibTrans" cxnId="{4E32CE2A-4FFE-476F-A868-75C728BF1FA3}">
      <dgm:prSet/>
      <dgm:spPr/>
      <dgm:t>
        <a:bodyPr/>
        <a:lstStyle/>
        <a:p>
          <a:endParaRPr lang="de-DE"/>
        </a:p>
      </dgm:t>
    </dgm:pt>
    <dgm:pt modelId="{D09C7C8A-D023-4C5E-9FA2-3D43602FC924}">
      <dgm:prSet phldrT="[Text]" custT="1"/>
      <dgm:spPr/>
      <dgm:t>
        <a:bodyPr/>
        <a:lstStyle/>
        <a:p>
          <a:r>
            <a:rPr lang="de-DE" sz="1100"/>
            <a:t>Bewusstsein</a:t>
          </a:r>
        </a:p>
      </dgm:t>
    </dgm:pt>
    <dgm:pt modelId="{3407EF4E-FBF0-42F1-9FD5-5F309B2BABF0}" type="parTrans" cxnId="{BD15FF4A-B042-4AF1-A883-05C0A4651963}">
      <dgm:prSet/>
      <dgm:spPr/>
      <dgm:t>
        <a:bodyPr/>
        <a:lstStyle/>
        <a:p>
          <a:endParaRPr lang="de-DE"/>
        </a:p>
      </dgm:t>
    </dgm:pt>
    <dgm:pt modelId="{18246819-DA8F-4672-AD46-D40705A09417}" type="sibTrans" cxnId="{BD15FF4A-B042-4AF1-A883-05C0A4651963}">
      <dgm:prSet/>
      <dgm:spPr/>
      <dgm:t>
        <a:bodyPr/>
        <a:lstStyle/>
        <a:p>
          <a:endParaRPr lang="de-DE"/>
        </a:p>
      </dgm:t>
    </dgm:pt>
    <dgm:pt modelId="{22AAFCFF-5C22-4C22-91B8-6C97D7F2EC4A}">
      <dgm:prSet phldrT="[Text]" custT="1"/>
      <dgm:spPr>
        <a:solidFill>
          <a:schemeClr val="accent2">
            <a:lumMod val="60000"/>
            <a:lumOff val="40000"/>
          </a:schemeClr>
        </a:solidFill>
      </dgm:spPr>
      <dgm:t>
        <a:bodyPr/>
        <a:lstStyle/>
        <a:p>
          <a:r>
            <a:rPr lang="de-DE" sz="1100">
              <a:solidFill>
                <a:schemeClr val="tx1"/>
              </a:solidFill>
            </a:rPr>
            <a:t>8. Betrieb</a:t>
          </a:r>
        </a:p>
      </dgm:t>
    </dgm:pt>
    <dgm:pt modelId="{DD197AB8-4191-4018-A773-13F26693D9FE}" type="parTrans" cxnId="{DBCD75C4-B431-4122-BAE5-BC0C5B63931B}">
      <dgm:prSet/>
      <dgm:spPr/>
      <dgm:t>
        <a:bodyPr/>
        <a:lstStyle/>
        <a:p>
          <a:endParaRPr lang="de-DE"/>
        </a:p>
      </dgm:t>
    </dgm:pt>
    <dgm:pt modelId="{4C215196-DA73-4B4C-B63F-2F7BFDE589ED}" type="sibTrans" cxnId="{DBCD75C4-B431-4122-BAE5-BC0C5B63931B}">
      <dgm:prSet/>
      <dgm:spPr/>
      <dgm:t>
        <a:bodyPr/>
        <a:lstStyle/>
        <a:p>
          <a:endParaRPr lang="de-DE"/>
        </a:p>
      </dgm:t>
    </dgm:pt>
    <dgm:pt modelId="{BD4DFE6D-A487-45CA-A605-F0EB8484916B}">
      <dgm:prSet phldrT="[Text]" custT="1"/>
      <dgm:spPr/>
      <dgm:t>
        <a:bodyPr/>
        <a:lstStyle/>
        <a:p>
          <a:r>
            <a:rPr lang="de-DE" sz="1100"/>
            <a:t>Planung und Steuerung</a:t>
          </a:r>
        </a:p>
      </dgm:t>
    </dgm:pt>
    <dgm:pt modelId="{4DCCDD13-FDC1-41AA-949C-ACC51C31CA5F}" type="parTrans" cxnId="{8D83B362-4683-4D92-9295-C9699444CB3F}">
      <dgm:prSet/>
      <dgm:spPr/>
      <dgm:t>
        <a:bodyPr/>
        <a:lstStyle/>
        <a:p>
          <a:endParaRPr lang="de-DE"/>
        </a:p>
      </dgm:t>
    </dgm:pt>
    <dgm:pt modelId="{A18DBB2A-80BB-463A-AD28-CC3195BB7FC2}" type="sibTrans" cxnId="{8D83B362-4683-4D92-9295-C9699444CB3F}">
      <dgm:prSet/>
      <dgm:spPr/>
      <dgm:t>
        <a:bodyPr/>
        <a:lstStyle/>
        <a:p>
          <a:endParaRPr lang="de-DE"/>
        </a:p>
      </dgm:t>
    </dgm:pt>
    <dgm:pt modelId="{1C5F9DB4-6D39-4526-9AA3-97A01EB617EB}">
      <dgm:prSet phldrT="[Text]" custT="1"/>
      <dgm:spPr/>
      <dgm:t>
        <a:bodyPr/>
        <a:lstStyle/>
        <a:p>
          <a:r>
            <a:rPr lang="de-DE" sz="1100"/>
            <a:t>Anforderungen an die Dienstleistung</a:t>
          </a:r>
        </a:p>
      </dgm:t>
    </dgm:pt>
    <dgm:pt modelId="{728EE68E-3882-4C9E-B979-5A014DAE8FA2}" type="parTrans" cxnId="{FD912CD8-7F26-4484-9B1E-8FBDBA8399F6}">
      <dgm:prSet/>
      <dgm:spPr/>
      <dgm:t>
        <a:bodyPr/>
        <a:lstStyle/>
        <a:p>
          <a:endParaRPr lang="de-DE"/>
        </a:p>
      </dgm:t>
    </dgm:pt>
    <dgm:pt modelId="{23D9F18E-A509-4B67-80FF-11070DA45B89}" type="sibTrans" cxnId="{FD912CD8-7F26-4484-9B1E-8FBDBA8399F6}">
      <dgm:prSet/>
      <dgm:spPr/>
      <dgm:t>
        <a:bodyPr/>
        <a:lstStyle/>
        <a:p>
          <a:endParaRPr lang="de-DE"/>
        </a:p>
      </dgm:t>
    </dgm:pt>
    <dgm:pt modelId="{0C671D00-11CE-49ED-BBBB-2DD617D2378A}">
      <dgm:prSet phldrT="[Text]" custT="1"/>
      <dgm:spPr/>
      <dgm:t>
        <a:bodyPr/>
        <a:lstStyle/>
        <a:p>
          <a:r>
            <a:rPr lang="de-DE" sz="1100"/>
            <a:t>Entwicklung einer Dienstleistung</a:t>
          </a:r>
        </a:p>
      </dgm:t>
    </dgm:pt>
    <dgm:pt modelId="{5AD878A4-F8E2-4B09-BE21-701FBF25864A}" type="parTrans" cxnId="{A316D648-BEB2-4494-97B6-778469213766}">
      <dgm:prSet/>
      <dgm:spPr/>
      <dgm:t>
        <a:bodyPr/>
        <a:lstStyle/>
        <a:p>
          <a:endParaRPr lang="de-DE"/>
        </a:p>
      </dgm:t>
    </dgm:pt>
    <dgm:pt modelId="{20F9ABE4-098E-41EF-B2A5-7BDC8F06C2A1}" type="sibTrans" cxnId="{A316D648-BEB2-4494-97B6-778469213766}">
      <dgm:prSet/>
      <dgm:spPr/>
      <dgm:t>
        <a:bodyPr/>
        <a:lstStyle/>
        <a:p>
          <a:endParaRPr lang="de-DE"/>
        </a:p>
      </dgm:t>
    </dgm:pt>
    <dgm:pt modelId="{DE90A456-E016-44C4-A161-0DE91F663B69}">
      <dgm:prSet phldrT="[Text]" custT="1"/>
      <dgm:spPr/>
      <dgm:t>
        <a:bodyPr/>
        <a:lstStyle/>
        <a:p>
          <a:r>
            <a:rPr lang="de-DE" sz="1100"/>
            <a:t>Steuerung extern bereitgestellter Dienstleistung</a:t>
          </a:r>
        </a:p>
      </dgm:t>
    </dgm:pt>
    <dgm:pt modelId="{349EC58C-A8CC-4FDD-8162-923F66035BB3}" type="parTrans" cxnId="{B3FC5ACC-287E-49F8-8038-32B3F0C6AA92}">
      <dgm:prSet/>
      <dgm:spPr/>
      <dgm:t>
        <a:bodyPr/>
        <a:lstStyle/>
        <a:p>
          <a:endParaRPr lang="de-DE"/>
        </a:p>
      </dgm:t>
    </dgm:pt>
    <dgm:pt modelId="{C59EBC71-D9B0-417A-B035-36E07A310130}" type="sibTrans" cxnId="{B3FC5ACC-287E-49F8-8038-32B3F0C6AA92}">
      <dgm:prSet/>
      <dgm:spPr/>
      <dgm:t>
        <a:bodyPr/>
        <a:lstStyle/>
        <a:p>
          <a:endParaRPr lang="de-DE"/>
        </a:p>
      </dgm:t>
    </dgm:pt>
    <dgm:pt modelId="{521EABB9-C1D5-40D1-9F34-9FC9A0046A4B}">
      <dgm:prSet phldrT="[Text]" custT="1"/>
      <dgm:spPr/>
      <dgm:t>
        <a:bodyPr/>
        <a:lstStyle/>
        <a:p>
          <a:r>
            <a:rPr lang="de-DE" sz="1100"/>
            <a:t>Erbringung einer Dienstleistung</a:t>
          </a:r>
        </a:p>
      </dgm:t>
    </dgm:pt>
    <dgm:pt modelId="{7693C737-6D97-4BEF-B5EC-741D99DDA40C}" type="parTrans" cxnId="{FC53DB1E-CD63-4E28-B56B-956DDA7C5F2F}">
      <dgm:prSet/>
      <dgm:spPr/>
      <dgm:t>
        <a:bodyPr/>
        <a:lstStyle/>
        <a:p>
          <a:endParaRPr lang="de-DE"/>
        </a:p>
      </dgm:t>
    </dgm:pt>
    <dgm:pt modelId="{B8414864-E5C5-46D2-9C6F-347D68B709AB}" type="sibTrans" cxnId="{FC53DB1E-CD63-4E28-B56B-956DDA7C5F2F}">
      <dgm:prSet/>
      <dgm:spPr/>
      <dgm:t>
        <a:bodyPr/>
        <a:lstStyle/>
        <a:p>
          <a:endParaRPr lang="de-DE"/>
        </a:p>
      </dgm:t>
    </dgm:pt>
    <dgm:pt modelId="{48AA142F-21B4-499E-AE60-F9028B2DD584}">
      <dgm:prSet phldrT="[Text]" custT="1"/>
      <dgm:spPr/>
      <dgm:t>
        <a:bodyPr/>
        <a:lstStyle/>
        <a:p>
          <a:r>
            <a:rPr lang="de-DE" sz="1100"/>
            <a:t>Freigabe einer Dienstleistung</a:t>
          </a:r>
        </a:p>
      </dgm:t>
    </dgm:pt>
    <dgm:pt modelId="{BD74D03F-4A2A-43DB-ADAD-D3EB376B1FEC}" type="parTrans" cxnId="{486157C8-7C64-47D0-A769-A81274C7A133}">
      <dgm:prSet/>
      <dgm:spPr/>
      <dgm:t>
        <a:bodyPr/>
        <a:lstStyle/>
        <a:p>
          <a:endParaRPr lang="de-DE"/>
        </a:p>
      </dgm:t>
    </dgm:pt>
    <dgm:pt modelId="{2D8B3546-48B6-4811-9AFE-D2039C43D426}" type="sibTrans" cxnId="{486157C8-7C64-47D0-A769-A81274C7A133}">
      <dgm:prSet/>
      <dgm:spPr/>
      <dgm:t>
        <a:bodyPr/>
        <a:lstStyle/>
        <a:p>
          <a:endParaRPr lang="de-DE"/>
        </a:p>
      </dgm:t>
    </dgm:pt>
    <dgm:pt modelId="{3BB8EF57-58DB-4269-AC0A-3076BEEE7E93}">
      <dgm:prSet phldrT="[Text]" custT="1"/>
      <dgm:spPr/>
      <dgm:t>
        <a:bodyPr/>
        <a:lstStyle/>
        <a:p>
          <a:r>
            <a:rPr lang="de-DE" sz="1100"/>
            <a:t>Steuerung nichtkonformer Ergebnisse</a:t>
          </a:r>
        </a:p>
      </dgm:t>
    </dgm:pt>
    <dgm:pt modelId="{9D7E8D99-F641-4FDA-B18B-7F80B21854AA}" type="parTrans" cxnId="{AA15720E-69E8-47CD-AC35-925600A6B00A}">
      <dgm:prSet/>
      <dgm:spPr/>
      <dgm:t>
        <a:bodyPr/>
        <a:lstStyle/>
        <a:p>
          <a:endParaRPr lang="de-DE"/>
        </a:p>
      </dgm:t>
    </dgm:pt>
    <dgm:pt modelId="{5BFDBCDC-52D9-4659-951E-2613BD0E7C76}" type="sibTrans" cxnId="{AA15720E-69E8-47CD-AC35-925600A6B00A}">
      <dgm:prSet/>
      <dgm:spPr/>
      <dgm:t>
        <a:bodyPr/>
        <a:lstStyle/>
        <a:p>
          <a:endParaRPr lang="de-DE"/>
        </a:p>
      </dgm:t>
    </dgm:pt>
    <dgm:pt modelId="{E6BA3CEA-F992-4B0E-9392-A61D97B59E9D}">
      <dgm:prSet phldrT="[Text]" custT="1"/>
      <dgm:spPr>
        <a:solidFill>
          <a:schemeClr val="accent4">
            <a:lumMod val="60000"/>
            <a:lumOff val="40000"/>
          </a:schemeClr>
        </a:solidFill>
      </dgm:spPr>
      <dgm:t>
        <a:bodyPr/>
        <a:lstStyle/>
        <a:p>
          <a:r>
            <a:rPr lang="de-DE" sz="1100" dirty="0">
              <a:solidFill>
                <a:schemeClr val="tx1"/>
              </a:solidFill>
            </a:rPr>
            <a:t>9. Bewertung der Leistung</a:t>
          </a:r>
        </a:p>
      </dgm:t>
    </dgm:pt>
    <dgm:pt modelId="{13A83113-FE59-411E-9338-D4E427E10D85}" type="parTrans" cxnId="{26C5E8D4-0653-4585-84BA-3E8B984DDF9F}">
      <dgm:prSet/>
      <dgm:spPr/>
      <dgm:t>
        <a:bodyPr/>
        <a:lstStyle/>
        <a:p>
          <a:endParaRPr lang="de-DE"/>
        </a:p>
      </dgm:t>
    </dgm:pt>
    <dgm:pt modelId="{E3789D1E-83DD-4EB9-9812-36F459EA68C1}" type="sibTrans" cxnId="{26C5E8D4-0653-4585-84BA-3E8B984DDF9F}">
      <dgm:prSet/>
      <dgm:spPr/>
      <dgm:t>
        <a:bodyPr/>
        <a:lstStyle/>
        <a:p>
          <a:endParaRPr lang="de-DE"/>
        </a:p>
      </dgm:t>
    </dgm:pt>
    <dgm:pt modelId="{64FF2020-8FF4-4CC1-8E21-BB0349D6AFA5}">
      <dgm:prSet phldrT="[Text]" custT="1"/>
      <dgm:spPr/>
      <dgm:t>
        <a:bodyPr/>
        <a:lstStyle/>
        <a:p>
          <a:r>
            <a:rPr lang="de-DE" sz="1100"/>
            <a:t>Überwachung, Messung, Analyse</a:t>
          </a:r>
        </a:p>
      </dgm:t>
    </dgm:pt>
    <dgm:pt modelId="{29DECC5D-5EDD-4654-A2EE-2BBFB4C5E59D}" type="parTrans" cxnId="{339AA761-CEC8-43E2-AE8D-7493A37D156C}">
      <dgm:prSet/>
      <dgm:spPr/>
      <dgm:t>
        <a:bodyPr/>
        <a:lstStyle/>
        <a:p>
          <a:endParaRPr lang="de-DE"/>
        </a:p>
      </dgm:t>
    </dgm:pt>
    <dgm:pt modelId="{61FC5407-DA74-4D2B-9D3A-67D523433343}" type="sibTrans" cxnId="{339AA761-CEC8-43E2-AE8D-7493A37D156C}">
      <dgm:prSet/>
      <dgm:spPr/>
      <dgm:t>
        <a:bodyPr/>
        <a:lstStyle/>
        <a:p>
          <a:endParaRPr lang="de-DE"/>
        </a:p>
      </dgm:t>
    </dgm:pt>
    <dgm:pt modelId="{B96AFCC9-BF53-4638-9152-88C348DCE0D0}">
      <dgm:prSet phldrT="[Text]" custT="1"/>
      <dgm:spPr/>
      <dgm:t>
        <a:bodyPr/>
        <a:lstStyle/>
        <a:p>
          <a:r>
            <a:rPr lang="de-DE" sz="1100"/>
            <a:t>Internes Audit</a:t>
          </a:r>
        </a:p>
      </dgm:t>
    </dgm:pt>
    <dgm:pt modelId="{04492E0F-2EDD-4130-B69D-A52428FBBF89}" type="parTrans" cxnId="{F4CACCD0-3D0C-414D-A595-7FAA648F4CC1}">
      <dgm:prSet/>
      <dgm:spPr/>
      <dgm:t>
        <a:bodyPr/>
        <a:lstStyle/>
        <a:p>
          <a:endParaRPr lang="de-DE"/>
        </a:p>
      </dgm:t>
    </dgm:pt>
    <dgm:pt modelId="{385072DF-7726-42E9-92AF-D776D4670B04}" type="sibTrans" cxnId="{F4CACCD0-3D0C-414D-A595-7FAA648F4CC1}">
      <dgm:prSet/>
      <dgm:spPr/>
      <dgm:t>
        <a:bodyPr/>
        <a:lstStyle/>
        <a:p>
          <a:endParaRPr lang="de-DE"/>
        </a:p>
      </dgm:t>
    </dgm:pt>
    <dgm:pt modelId="{B58D345F-05DD-4571-97AF-6208771FBACB}">
      <dgm:prSet phldrT="[Text]" custT="1"/>
      <dgm:spPr/>
      <dgm:t>
        <a:bodyPr/>
        <a:lstStyle/>
        <a:p>
          <a:r>
            <a:rPr lang="de-DE" sz="1100"/>
            <a:t>Management-bewertung</a:t>
          </a:r>
        </a:p>
      </dgm:t>
    </dgm:pt>
    <dgm:pt modelId="{10092590-F758-413E-B95D-EEEA1C85DF99}" type="parTrans" cxnId="{10B52CA6-4849-4820-8F91-AFD763C67935}">
      <dgm:prSet/>
      <dgm:spPr/>
      <dgm:t>
        <a:bodyPr/>
        <a:lstStyle/>
        <a:p>
          <a:endParaRPr lang="de-DE"/>
        </a:p>
      </dgm:t>
    </dgm:pt>
    <dgm:pt modelId="{50E84FF3-6EFD-4BAB-9E2C-59C40FFF03F9}" type="sibTrans" cxnId="{10B52CA6-4849-4820-8F91-AFD763C67935}">
      <dgm:prSet/>
      <dgm:spPr/>
      <dgm:t>
        <a:bodyPr/>
        <a:lstStyle/>
        <a:p>
          <a:endParaRPr lang="de-DE"/>
        </a:p>
      </dgm:t>
    </dgm:pt>
    <dgm:pt modelId="{BD23C61F-D702-4F40-B0BF-F3E24A7EDA11}">
      <dgm:prSet phldrT="[Text]" custT="1"/>
      <dgm:spPr>
        <a:solidFill>
          <a:srgbClr val="FF6565"/>
        </a:solidFill>
      </dgm:spPr>
      <dgm:t>
        <a:bodyPr/>
        <a:lstStyle/>
        <a:p>
          <a:r>
            <a:rPr lang="de-DE" sz="1100">
              <a:solidFill>
                <a:schemeClr val="tx1"/>
              </a:solidFill>
            </a:rPr>
            <a:t>10. Verbesserung</a:t>
          </a:r>
        </a:p>
      </dgm:t>
    </dgm:pt>
    <dgm:pt modelId="{DA2C341E-3F78-4845-89B6-F7C31E842D92}" type="parTrans" cxnId="{6404D857-414D-4105-A366-36C95BF13F0F}">
      <dgm:prSet/>
      <dgm:spPr/>
      <dgm:t>
        <a:bodyPr/>
        <a:lstStyle/>
        <a:p>
          <a:endParaRPr lang="de-DE"/>
        </a:p>
      </dgm:t>
    </dgm:pt>
    <dgm:pt modelId="{EC588103-FFFA-46F3-8127-461560D05164}" type="sibTrans" cxnId="{6404D857-414D-4105-A366-36C95BF13F0F}">
      <dgm:prSet/>
      <dgm:spPr/>
      <dgm:t>
        <a:bodyPr/>
        <a:lstStyle/>
        <a:p>
          <a:endParaRPr lang="de-DE"/>
        </a:p>
      </dgm:t>
    </dgm:pt>
    <dgm:pt modelId="{720EA577-AAA1-4F92-A274-01DC68EBBC60}">
      <dgm:prSet phldrT="[Text]" custT="1"/>
      <dgm:spPr/>
      <dgm:t>
        <a:bodyPr/>
        <a:lstStyle/>
        <a:p>
          <a:r>
            <a:rPr lang="de-DE" sz="1100"/>
            <a:t>Allgemein</a:t>
          </a:r>
        </a:p>
      </dgm:t>
    </dgm:pt>
    <dgm:pt modelId="{393C9C1D-7644-41FD-96FA-BE63C0156843}" type="parTrans" cxnId="{1F3695B7-157D-4FC0-9CD5-6E550122A4D1}">
      <dgm:prSet/>
      <dgm:spPr/>
      <dgm:t>
        <a:bodyPr/>
        <a:lstStyle/>
        <a:p>
          <a:endParaRPr lang="de-DE"/>
        </a:p>
      </dgm:t>
    </dgm:pt>
    <dgm:pt modelId="{530D5AE7-EDE6-46EB-A75A-E100B491DDC4}" type="sibTrans" cxnId="{1F3695B7-157D-4FC0-9CD5-6E550122A4D1}">
      <dgm:prSet/>
      <dgm:spPr/>
      <dgm:t>
        <a:bodyPr/>
        <a:lstStyle/>
        <a:p>
          <a:endParaRPr lang="de-DE"/>
        </a:p>
      </dgm:t>
    </dgm:pt>
    <dgm:pt modelId="{6E7526E6-C940-49CA-A611-A0D377979B5A}">
      <dgm:prSet phldrT="[Text]" custT="1"/>
      <dgm:spPr/>
      <dgm:t>
        <a:bodyPr/>
        <a:lstStyle/>
        <a:p>
          <a:r>
            <a:rPr lang="de-DE" sz="1100"/>
            <a:t>Korrektur-maßnahmen</a:t>
          </a:r>
        </a:p>
      </dgm:t>
    </dgm:pt>
    <dgm:pt modelId="{1C8B49F3-3F60-4526-AC6E-1FD5230AF69C}" type="parTrans" cxnId="{EC717A24-61A1-4874-A0B8-EA1E33075D08}">
      <dgm:prSet/>
      <dgm:spPr/>
      <dgm:t>
        <a:bodyPr/>
        <a:lstStyle/>
        <a:p>
          <a:endParaRPr lang="de-DE"/>
        </a:p>
      </dgm:t>
    </dgm:pt>
    <dgm:pt modelId="{B5D0D124-24C0-4D4F-8536-F99648A59C8D}" type="sibTrans" cxnId="{EC717A24-61A1-4874-A0B8-EA1E33075D08}">
      <dgm:prSet/>
      <dgm:spPr/>
      <dgm:t>
        <a:bodyPr/>
        <a:lstStyle/>
        <a:p>
          <a:endParaRPr lang="de-DE"/>
        </a:p>
      </dgm:t>
    </dgm:pt>
    <dgm:pt modelId="{61B97243-4190-45BA-B4F5-55F5DECECCE0}">
      <dgm:prSet phldrT="[Text]" custT="1"/>
      <dgm:spPr/>
      <dgm:t>
        <a:bodyPr/>
        <a:lstStyle/>
        <a:p>
          <a:r>
            <a:rPr lang="de-DE" sz="1100"/>
            <a:t>Fortlaufende Verbesserung</a:t>
          </a:r>
        </a:p>
      </dgm:t>
    </dgm:pt>
    <dgm:pt modelId="{14E73EBC-AAD4-4977-9F6E-201FBFF9E1A5}" type="parTrans" cxnId="{4B01D27C-F945-4BD6-9514-6968254406FC}">
      <dgm:prSet/>
      <dgm:spPr/>
      <dgm:t>
        <a:bodyPr/>
        <a:lstStyle/>
        <a:p>
          <a:endParaRPr lang="de-DE"/>
        </a:p>
      </dgm:t>
    </dgm:pt>
    <dgm:pt modelId="{4BE55D2B-0C1A-4408-B053-58EE041D3963}" type="sibTrans" cxnId="{4B01D27C-F945-4BD6-9514-6968254406FC}">
      <dgm:prSet/>
      <dgm:spPr/>
      <dgm:t>
        <a:bodyPr/>
        <a:lstStyle/>
        <a:p>
          <a:endParaRPr lang="de-DE"/>
        </a:p>
      </dgm:t>
    </dgm:pt>
    <dgm:pt modelId="{BEA186C6-0E1C-413C-94EA-1DC73083CD9C}" type="pres">
      <dgm:prSet presAssocID="{99A1328A-11CE-4BE5-B289-F9390FB6DFB2}" presName="diagram" presStyleCnt="0">
        <dgm:presLayoutVars>
          <dgm:chPref val="1"/>
          <dgm:dir/>
          <dgm:animOne val="branch"/>
          <dgm:animLvl val="lvl"/>
          <dgm:resizeHandles/>
        </dgm:presLayoutVars>
      </dgm:prSet>
      <dgm:spPr/>
      <dgm:t>
        <a:bodyPr/>
        <a:lstStyle/>
        <a:p>
          <a:endParaRPr lang="de-DE"/>
        </a:p>
      </dgm:t>
    </dgm:pt>
    <dgm:pt modelId="{318FF28E-003A-4009-ADC0-31DC3428B60C}" type="pres">
      <dgm:prSet presAssocID="{C95FA9BD-0353-4121-8172-FEF0F21D78D6}" presName="root" presStyleCnt="0"/>
      <dgm:spPr/>
    </dgm:pt>
    <dgm:pt modelId="{0D1D71EC-B030-4E91-987A-10FF5FAFC6CF}" type="pres">
      <dgm:prSet presAssocID="{C95FA9BD-0353-4121-8172-FEF0F21D78D6}" presName="rootComposite" presStyleCnt="0"/>
      <dgm:spPr/>
    </dgm:pt>
    <dgm:pt modelId="{712BAF12-2892-4ED6-BD06-24BC4FBA828F}" type="pres">
      <dgm:prSet presAssocID="{C95FA9BD-0353-4121-8172-FEF0F21D78D6}" presName="rootText" presStyleLbl="node1" presStyleIdx="0" presStyleCnt="4" custScaleX="185738" custScaleY="136032"/>
      <dgm:spPr/>
      <dgm:t>
        <a:bodyPr/>
        <a:lstStyle/>
        <a:p>
          <a:endParaRPr lang="de-DE"/>
        </a:p>
      </dgm:t>
    </dgm:pt>
    <dgm:pt modelId="{610E7C25-2DC1-45A9-92AE-FA6DD47A047F}" type="pres">
      <dgm:prSet presAssocID="{C95FA9BD-0353-4121-8172-FEF0F21D78D6}" presName="rootConnector" presStyleLbl="node1" presStyleIdx="0" presStyleCnt="4"/>
      <dgm:spPr/>
      <dgm:t>
        <a:bodyPr/>
        <a:lstStyle/>
        <a:p>
          <a:endParaRPr lang="de-DE"/>
        </a:p>
      </dgm:t>
    </dgm:pt>
    <dgm:pt modelId="{A13AD485-F3B6-4C6A-946F-73B162736D2B}" type="pres">
      <dgm:prSet presAssocID="{C95FA9BD-0353-4121-8172-FEF0F21D78D6}" presName="childShape" presStyleCnt="0"/>
      <dgm:spPr/>
    </dgm:pt>
    <dgm:pt modelId="{8D5A0F24-3557-4735-B0D7-A48D55D6B656}" type="pres">
      <dgm:prSet presAssocID="{BE51797E-FD5E-452A-9965-0C67B042D0FB}" presName="Name13" presStyleLbl="parChTrans1D2" presStyleIdx="0" presStyleCnt="18"/>
      <dgm:spPr/>
      <dgm:t>
        <a:bodyPr/>
        <a:lstStyle/>
        <a:p>
          <a:endParaRPr lang="de-DE"/>
        </a:p>
      </dgm:t>
    </dgm:pt>
    <dgm:pt modelId="{2939A8C1-C53D-48A1-9F74-A469D2965F7C}" type="pres">
      <dgm:prSet presAssocID="{72E50C93-81FA-4F35-AC5C-7C5855E6DC75}" presName="childText" presStyleLbl="bgAcc1" presStyleIdx="0" presStyleCnt="18" custScaleX="187994" custScaleY="128414">
        <dgm:presLayoutVars>
          <dgm:bulletEnabled val="1"/>
        </dgm:presLayoutVars>
      </dgm:prSet>
      <dgm:spPr/>
      <dgm:t>
        <a:bodyPr/>
        <a:lstStyle/>
        <a:p>
          <a:endParaRPr lang="de-DE"/>
        </a:p>
      </dgm:t>
    </dgm:pt>
    <dgm:pt modelId="{E435A3E6-2E49-462B-9E9D-2F06C1AA10B6}" type="pres">
      <dgm:prSet presAssocID="{C3FC3D7E-586B-414C-8511-43D7A6B8BEB8}" presName="Name13" presStyleLbl="parChTrans1D2" presStyleIdx="1" presStyleCnt="18"/>
      <dgm:spPr/>
      <dgm:t>
        <a:bodyPr/>
        <a:lstStyle/>
        <a:p>
          <a:endParaRPr lang="de-DE"/>
        </a:p>
      </dgm:t>
    </dgm:pt>
    <dgm:pt modelId="{4FF74383-38CD-4860-9FE6-EA4B042FEA61}" type="pres">
      <dgm:prSet presAssocID="{16EFC1B3-8D1E-454F-9114-0E9E905FE4B9}" presName="childText" presStyleLbl="bgAcc1" presStyleIdx="1" presStyleCnt="18" custScaleX="187994" custScaleY="131883">
        <dgm:presLayoutVars>
          <dgm:bulletEnabled val="1"/>
        </dgm:presLayoutVars>
      </dgm:prSet>
      <dgm:spPr/>
      <dgm:t>
        <a:bodyPr/>
        <a:lstStyle/>
        <a:p>
          <a:endParaRPr lang="de-DE"/>
        </a:p>
      </dgm:t>
    </dgm:pt>
    <dgm:pt modelId="{A2F4E364-77B1-463D-944D-A811DE29B132}" type="pres">
      <dgm:prSet presAssocID="{3407EF4E-FBF0-42F1-9FD5-5F309B2BABF0}" presName="Name13" presStyleLbl="parChTrans1D2" presStyleIdx="2" presStyleCnt="18"/>
      <dgm:spPr/>
      <dgm:t>
        <a:bodyPr/>
        <a:lstStyle/>
        <a:p>
          <a:endParaRPr lang="de-DE"/>
        </a:p>
      </dgm:t>
    </dgm:pt>
    <dgm:pt modelId="{0B21B138-2805-4DBD-8665-1CC641F94C9F}" type="pres">
      <dgm:prSet presAssocID="{D09C7C8A-D023-4C5E-9FA2-3D43602FC924}" presName="childText" presStyleLbl="bgAcc1" presStyleIdx="2" presStyleCnt="18" custScaleX="187994" custScaleY="132414">
        <dgm:presLayoutVars>
          <dgm:bulletEnabled val="1"/>
        </dgm:presLayoutVars>
      </dgm:prSet>
      <dgm:spPr/>
      <dgm:t>
        <a:bodyPr/>
        <a:lstStyle/>
        <a:p>
          <a:endParaRPr lang="de-DE"/>
        </a:p>
      </dgm:t>
    </dgm:pt>
    <dgm:pt modelId="{D076C4F4-01CC-4E8B-9320-658FBC1CBC38}" type="pres">
      <dgm:prSet presAssocID="{FBBCF140-DE8E-49D0-94CA-A34281383625}" presName="Name13" presStyleLbl="parChTrans1D2" presStyleIdx="3" presStyleCnt="18"/>
      <dgm:spPr/>
      <dgm:t>
        <a:bodyPr/>
        <a:lstStyle/>
        <a:p>
          <a:endParaRPr lang="de-DE"/>
        </a:p>
      </dgm:t>
    </dgm:pt>
    <dgm:pt modelId="{152CA2AB-3701-4E53-9371-B88E92F53DC0}" type="pres">
      <dgm:prSet presAssocID="{6804D26F-EDB4-49DA-9738-DACD4D81AE46}" presName="childText" presStyleLbl="bgAcc1" presStyleIdx="3" presStyleCnt="18" custScaleX="229540" custScaleY="176689">
        <dgm:presLayoutVars>
          <dgm:bulletEnabled val="1"/>
        </dgm:presLayoutVars>
      </dgm:prSet>
      <dgm:spPr/>
      <dgm:t>
        <a:bodyPr/>
        <a:lstStyle/>
        <a:p>
          <a:endParaRPr lang="de-DE"/>
        </a:p>
      </dgm:t>
    </dgm:pt>
    <dgm:pt modelId="{4A6BD3E9-DB1C-4AC7-8DDC-285CE743FA5F}" type="pres">
      <dgm:prSet presAssocID="{A42601FC-984D-4716-9CFC-2307F4D0EAB1}" presName="Name13" presStyleLbl="parChTrans1D2" presStyleIdx="4" presStyleCnt="18"/>
      <dgm:spPr/>
      <dgm:t>
        <a:bodyPr/>
        <a:lstStyle/>
        <a:p>
          <a:endParaRPr lang="de-DE"/>
        </a:p>
      </dgm:t>
    </dgm:pt>
    <dgm:pt modelId="{24CC4A4E-1207-461E-A370-8E871DBFAF8F}" type="pres">
      <dgm:prSet presAssocID="{EF85CE76-5310-408A-ABD2-4445FAB351C9}" presName="childText" presStyleLbl="bgAcc1" presStyleIdx="4" presStyleCnt="18" custScaleX="187994" custScaleY="152709">
        <dgm:presLayoutVars>
          <dgm:bulletEnabled val="1"/>
        </dgm:presLayoutVars>
      </dgm:prSet>
      <dgm:spPr/>
      <dgm:t>
        <a:bodyPr/>
        <a:lstStyle/>
        <a:p>
          <a:endParaRPr lang="de-DE"/>
        </a:p>
      </dgm:t>
    </dgm:pt>
    <dgm:pt modelId="{BDEF4B03-E4D4-4CD3-8D12-BFBCEC763C37}" type="pres">
      <dgm:prSet presAssocID="{22AAFCFF-5C22-4C22-91B8-6C97D7F2EC4A}" presName="root" presStyleCnt="0"/>
      <dgm:spPr/>
    </dgm:pt>
    <dgm:pt modelId="{6B1FD429-DF32-4C65-A086-1D92F0E576DA}" type="pres">
      <dgm:prSet presAssocID="{22AAFCFF-5C22-4C22-91B8-6C97D7F2EC4A}" presName="rootComposite" presStyleCnt="0"/>
      <dgm:spPr/>
    </dgm:pt>
    <dgm:pt modelId="{28362B7A-21F6-41EC-81CC-6AF20608FF99}" type="pres">
      <dgm:prSet presAssocID="{22AAFCFF-5C22-4C22-91B8-6C97D7F2EC4A}" presName="rootText" presStyleLbl="node1" presStyleIdx="1" presStyleCnt="4" custScaleX="185738" custScaleY="132532"/>
      <dgm:spPr/>
      <dgm:t>
        <a:bodyPr/>
        <a:lstStyle/>
        <a:p>
          <a:endParaRPr lang="de-DE"/>
        </a:p>
      </dgm:t>
    </dgm:pt>
    <dgm:pt modelId="{84F86CA0-3F4B-44A5-BEE4-792901728BB1}" type="pres">
      <dgm:prSet presAssocID="{22AAFCFF-5C22-4C22-91B8-6C97D7F2EC4A}" presName="rootConnector" presStyleLbl="node1" presStyleIdx="1" presStyleCnt="4"/>
      <dgm:spPr/>
      <dgm:t>
        <a:bodyPr/>
        <a:lstStyle/>
        <a:p>
          <a:endParaRPr lang="de-DE"/>
        </a:p>
      </dgm:t>
    </dgm:pt>
    <dgm:pt modelId="{DC3F092F-C9A0-43C8-8D33-CC8D2F39A0B9}" type="pres">
      <dgm:prSet presAssocID="{22AAFCFF-5C22-4C22-91B8-6C97D7F2EC4A}" presName="childShape" presStyleCnt="0"/>
      <dgm:spPr/>
    </dgm:pt>
    <dgm:pt modelId="{DED17DBD-234E-4444-979D-EED74508CF22}" type="pres">
      <dgm:prSet presAssocID="{4DCCDD13-FDC1-41AA-949C-ACC51C31CA5F}" presName="Name13" presStyleLbl="parChTrans1D2" presStyleIdx="5" presStyleCnt="18"/>
      <dgm:spPr/>
      <dgm:t>
        <a:bodyPr/>
        <a:lstStyle/>
        <a:p>
          <a:endParaRPr lang="de-DE"/>
        </a:p>
      </dgm:t>
    </dgm:pt>
    <dgm:pt modelId="{A7ED2533-108D-4B2B-8041-102D325C8F4F}" type="pres">
      <dgm:prSet presAssocID="{BD4DFE6D-A487-45CA-A605-F0EB8484916B}" presName="childText" presStyleLbl="bgAcc1" presStyleIdx="5" presStyleCnt="18" custScaleX="202425" custScaleY="130845">
        <dgm:presLayoutVars>
          <dgm:bulletEnabled val="1"/>
        </dgm:presLayoutVars>
      </dgm:prSet>
      <dgm:spPr/>
      <dgm:t>
        <a:bodyPr/>
        <a:lstStyle/>
        <a:p>
          <a:endParaRPr lang="de-DE"/>
        </a:p>
      </dgm:t>
    </dgm:pt>
    <dgm:pt modelId="{2305A940-CFFF-4E2E-8DEB-501E15DC675E}" type="pres">
      <dgm:prSet presAssocID="{728EE68E-3882-4C9E-B979-5A014DAE8FA2}" presName="Name13" presStyleLbl="parChTrans1D2" presStyleIdx="6" presStyleCnt="18"/>
      <dgm:spPr/>
      <dgm:t>
        <a:bodyPr/>
        <a:lstStyle/>
        <a:p>
          <a:endParaRPr lang="de-DE"/>
        </a:p>
      </dgm:t>
    </dgm:pt>
    <dgm:pt modelId="{25BB6D81-EF78-4C7A-BBEA-49C61991482E}" type="pres">
      <dgm:prSet presAssocID="{1C5F9DB4-6D39-4526-9AA3-97A01EB617EB}" presName="childText" presStyleLbl="bgAcc1" presStyleIdx="6" presStyleCnt="18" custScaleX="202425" custScaleY="139601">
        <dgm:presLayoutVars>
          <dgm:bulletEnabled val="1"/>
        </dgm:presLayoutVars>
      </dgm:prSet>
      <dgm:spPr/>
      <dgm:t>
        <a:bodyPr/>
        <a:lstStyle/>
        <a:p>
          <a:endParaRPr lang="de-DE"/>
        </a:p>
      </dgm:t>
    </dgm:pt>
    <dgm:pt modelId="{D7C308D3-09DB-496D-ACDE-8A1F1993BEE5}" type="pres">
      <dgm:prSet presAssocID="{5AD878A4-F8E2-4B09-BE21-701FBF25864A}" presName="Name13" presStyleLbl="parChTrans1D2" presStyleIdx="7" presStyleCnt="18"/>
      <dgm:spPr/>
      <dgm:t>
        <a:bodyPr/>
        <a:lstStyle/>
        <a:p>
          <a:endParaRPr lang="de-DE"/>
        </a:p>
      </dgm:t>
    </dgm:pt>
    <dgm:pt modelId="{830BBA3B-A9FB-4674-B04F-B530ABCACBDE}" type="pres">
      <dgm:prSet presAssocID="{0C671D00-11CE-49ED-BBBB-2DD617D2378A}" presName="childText" presStyleLbl="bgAcc1" presStyleIdx="7" presStyleCnt="18" custScaleX="202425" custScaleY="125504">
        <dgm:presLayoutVars>
          <dgm:bulletEnabled val="1"/>
        </dgm:presLayoutVars>
      </dgm:prSet>
      <dgm:spPr/>
      <dgm:t>
        <a:bodyPr/>
        <a:lstStyle/>
        <a:p>
          <a:endParaRPr lang="de-DE"/>
        </a:p>
      </dgm:t>
    </dgm:pt>
    <dgm:pt modelId="{2F7BB83F-88AD-46BB-9A5F-8B1C2FBBC2AA}" type="pres">
      <dgm:prSet presAssocID="{349EC58C-A8CC-4FDD-8162-923F66035BB3}" presName="Name13" presStyleLbl="parChTrans1D2" presStyleIdx="8" presStyleCnt="18"/>
      <dgm:spPr/>
      <dgm:t>
        <a:bodyPr/>
        <a:lstStyle/>
        <a:p>
          <a:endParaRPr lang="de-DE"/>
        </a:p>
      </dgm:t>
    </dgm:pt>
    <dgm:pt modelId="{50BC4620-715B-40A9-8308-35A62511B9D8}" type="pres">
      <dgm:prSet presAssocID="{DE90A456-E016-44C4-A161-0DE91F663B69}" presName="childText" presStyleLbl="bgAcc1" presStyleIdx="8" presStyleCnt="18" custScaleX="202425" custScaleY="193763">
        <dgm:presLayoutVars>
          <dgm:bulletEnabled val="1"/>
        </dgm:presLayoutVars>
      </dgm:prSet>
      <dgm:spPr/>
      <dgm:t>
        <a:bodyPr/>
        <a:lstStyle/>
        <a:p>
          <a:endParaRPr lang="de-DE"/>
        </a:p>
      </dgm:t>
    </dgm:pt>
    <dgm:pt modelId="{AEA89400-B8B9-4761-A560-E3FBEDB2B782}" type="pres">
      <dgm:prSet presAssocID="{7693C737-6D97-4BEF-B5EC-741D99DDA40C}" presName="Name13" presStyleLbl="parChTrans1D2" presStyleIdx="9" presStyleCnt="18"/>
      <dgm:spPr/>
      <dgm:t>
        <a:bodyPr/>
        <a:lstStyle/>
        <a:p>
          <a:endParaRPr lang="de-DE"/>
        </a:p>
      </dgm:t>
    </dgm:pt>
    <dgm:pt modelId="{374E9870-A6AC-4A1E-A12F-F955DE4A194B}" type="pres">
      <dgm:prSet presAssocID="{521EABB9-C1D5-40D1-9F34-9FC9A0046A4B}" presName="childText" presStyleLbl="bgAcc1" presStyleIdx="9" presStyleCnt="18" custScaleX="202425" custScaleY="151496">
        <dgm:presLayoutVars>
          <dgm:bulletEnabled val="1"/>
        </dgm:presLayoutVars>
      </dgm:prSet>
      <dgm:spPr/>
      <dgm:t>
        <a:bodyPr/>
        <a:lstStyle/>
        <a:p>
          <a:endParaRPr lang="de-DE"/>
        </a:p>
      </dgm:t>
    </dgm:pt>
    <dgm:pt modelId="{7FFBB7C3-201F-4201-9E4A-165999CDD017}" type="pres">
      <dgm:prSet presAssocID="{BD74D03F-4A2A-43DB-ADAD-D3EB376B1FEC}" presName="Name13" presStyleLbl="parChTrans1D2" presStyleIdx="10" presStyleCnt="18"/>
      <dgm:spPr/>
      <dgm:t>
        <a:bodyPr/>
        <a:lstStyle/>
        <a:p>
          <a:endParaRPr lang="de-DE"/>
        </a:p>
      </dgm:t>
    </dgm:pt>
    <dgm:pt modelId="{BA42CCFC-04C0-404F-BCCE-D3E6B08BCC7B}" type="pres">
      <dgm:prSet presAssocID="{48AA142F-21B4-499E-AE60-F9028B2DD584}" presName="childText" presStyleLbl="bgAcc1" presStyleIdx="10" presStyleCnt="18" custScaleX="202425" custScaleY="115858">
        <dgm:presLayoutVars>
          <dgm:bulletEnabled val="1"/>
        </dgm:presLayoutVars>
      </dgm:prSet>
      <dgm:spPr/>
      <dgm:t>
        <a:bodyPr/>
        <a:lstStyle/>
        <a:p>
          <a:endParaRPr lang="de-DE"/>
        </a:p>
      </dgm:t>
    </dgm:pt>
    <dgm:pt modelId="{381BA6E4-DAA1-477E-AA11-3C1B419C2C20}" type="pres">
      <dgm:prSet presAssocID="{9D7E8D99-F641-4FDA-B18B-7F80B21854AA}" presName="Name13" presStyleLbl="parChTrans1D2" presStyleIdx="11" presStyleCnt="18"/>
      <dgm:spPr/>
      <dgm:t>
        <a:bodyPr/>
        <a:lstStyle/>
        <a:p>
          <a:endParaRPr lang="de-DE"/>
        </a:p>
      </dgm:t>
    </dgm:pt>
    <dgm:pt modelId="{23BED8AC-4F15-45EF-87BF-B141F4059902}" type="pres">
      <dgm:prSet presAssocID="{3BB8EF57-58DB-4269-AC0A-3076BEEE7E93}" presName="childText" presStyleLbl="bgAcc1" presStyleIdx="11" presStyleCnt="18" custScaleX="202425" custScaleY="142176">
        <dgm:presLayoutVars>
          <dgm:bulletEnabled val="1"/>
        </dgm:presLayoutVars>
      </dgm:prSet>
      <dgm:spPr/>
      <dgm:t>
        <a:bodyPr/>
        <a:lstStyle/>
        <a:p>
          <a:endParaRPr lang="de-DE"/>
        </a:p>
      </dgm:t>
    </dgm:pt>
    <dgm:pt modelId="{2FF18FF4-D122-4EB5-935E-F599216E19CC}" type="pres">
      <dgm:prSet presAssocID="{E6BA3CEA-F992-4B0E-9392-A61D97B59E9D}" presName="root" presStyleCnt="0"/>
      <dgm:spPr/>
    </dgm:pt>
    <dgm:pt modelId="{21636D06-6EEA-4E9A-BB40-45DDE5B0966A}" type="pres">
      <dgm:prSet presAssocID="{E6BA3CEA-F992-4B0E-9392-A61D97B59E9D}" presName="rootComposite" presStyleCnt="0"/>
      <dgm:spPr/>
    </dgm:pt>
    <dgm:pt modelId="{0409356A-748C-403A-B77A-F9453DFED65B}" type="pres">
      <dgm:prSet presAssocID="{E6BA3CEA-F992-4B0E-9392-A61D97B59E9D}" presName="rootText" presStyleLbl="node1" presStyleIdx="2" presStyleCnt="4" custScaleX="185738" custScaleY="132532"/>
      <dgm:spPr/>
      <dgm:t>
        <a:bodyPr/>
        <a:lstStyle/>
        <a:p>
          <a:endParaRPr lang="de-DE"/>
        </a:p>
      </dgm:t>
    </dgm:pt>
    <dgm:pt modelId="{97775AD9-7210-41EC-8F00-E0160B27F954}" type="pres">
      <dgm:prSet presAssocID="{E6BA3CEA-F992-4B0E-9392-A61D97B59E9D}" presName="rootConnector" presStyleLbl="node1" presStyleIdx="2" presStyleCnt="4"/>
      <dgm:spPr/>
      <dgm:t>
        <a:bodyPr/>
        <a:lstStyle/>
        <a:p>
          <a:endParaRPr lang="de-DE"/>
        </a:p>
      </dgm:t>
    </dgm:pt>
    <dgm:pt modelId="{25C97194-065D-4B3D-B274-8C2BD8DD9F72}" type="pres">
      <dgm:prSet presAssocID="{E6BA3CEA-F992-4B0E-9392-A61D97B59E9D}" presName="childShape" presStyleCnt="0"/>
      <dgm:spPr/>
    </dgm:pt>
    <dgm:pt modelId="{1400EF52-F3F2-4559-B8A8-A017EF63E399}" type="pres">
      <dgm:prSet presAssocID="{29DECC5D-5EDD-4654-A2EE-2BBFB4C5E59D}" presName="Name13" presStyleLbl="parChTrans1D2" presStyleIdx="12" presStyleCnt="18"/>
      <dgm:spPr/>
      <dgm:t>
        <a:bodyPr/>
        <a:lstStyle/>
        <a:p>
          <a:endParaRPr lang="de-DE"/>
        </a:p>
      </dgm:t>
    </dgm:pt>
    <dgm:pt modelId="{E705FE0D-A395-4029-9689-85ABF904A788}" type="pres">
      <dgm:prSet presAssocID="{64FF2020-8FF4-4CC1-8E21-BB0349D6AFA5}" presName="childText" presStyleLbl="bgAcc1" presStyleIdx="12" presStyleCnt="18" custScaleX="203239" custScaleY="124898">
        <dgm:presLayoutVars>
          <dgm:bulletEnabled val="1"/>
        </dgm:presLayoutVars>
      </dgm:prSet>
      <dgm:spPr/>
      <dgm:t>
        <a:bodyPr/>
        <a:lstStyle/>
        <a:p>
          <a:endParaRPr lang="de-DE"/>
        </a:p>
      </dgm:t>
    </dgm:pt>
    <dgm:pt modelId="{B3B26AAB-295F-44CA-AF90-F165A43EE176}" type="pres">
      <dgm:prSet presAssocID="{04492E0F-2EDD-4130-B69D-A52428FBBF89}" presName="Name13" presStyleLbl="parChTrans1D2" presStyleIdx="13" presStyleCnt="18"/>
      <dgm:spPr/>
      <dgm:t>
        <a:bodyPr/>
        <a:lstStyle/>
        <a:p>
          <a:endParaRPr lang="de-DE"/>
        </a:p>
      </dgm:t>
    </dgm:pt>
    <dgm:pt modelId="{F1043842-346E-463F-BAE3-A910ED804F4D}" type="pres">
      <dgm:prSet presAssocID="{B96AFCC9-BF53-4638-9152-88C348DCE0D0}" presName="childText" presStyleLbl="bgAcc1" presStyleIdx="13" presStyleCnt="18" custScaleX="203239" custScaleY="151214">
        <dgm:presLayoutVars>
          <dgm:bulletEnabled val="1"/>
        </dgm:presLayoutVars>
      </dgm:prSet>
      <dgm:spPr/>
      <dgm:t>
        <a:bodyPr/>
        <a:lstStyle/>
        <a:p>
          <a:endParaRPr lang="de-DE"/>
        </a:p>
      </dgm:t>
    </dgm:pt>
    <dgm:pt modelId="{28334EC8-5F6E-4533-8D93-AE90AFF6B01D}" type="pres">
      <dgm:prSet presAssocID="{10092590-F758-413E-B95D-EEEA1C85DF99}" presName="Name13" presStyleLbl="parChTrans1D2" presStyleIdx="14" presStyleCnt="18"/>
      <dgm:spPr/>
      <dgm:t>
        <a:bodyPr/>
        <a:lstStyle/>
        <a:p>
          <a:endParaRPr lang="de-DE"/>
        </a:p>
      </dgm:t>
    </dgm:pt>
    <dgm:pt modelId="{7A2F9695-2741-47BA-84CA-0BBE015067E0}" type="pres">
      <dgm:prSet presAssocID="{B58D345F-05DD-4571-97AF-6208771FBACB}" presName="childText" presStyleLbl="bgAcc1" presStyleIdx="14" presStyleCnt="18" custScaleX="203239" custScaleY="138663">
        <dgm:presLayoutVars>
          <dgm:bulletEnabled val="1"/>
        </dgm:presLayoutVars>
      </dgm:prSet>
      <dgm:spPr/>
      <dgm:t>
        <a:bodyPr/>
        <a:lstStyle/>
        <a:p>
          <a:endParaRPr lang="de-DE"/>
        </a:p>
      </dgm:t>
    </dgm:pt>
    <dgm:pt modelId="{DCAD0309-968B-4AB3-B84B-E6C48EACF712}" type="pres">
      <dgm:prSet presAssocID="{BD23C61F-D702-4F40-B0BF-F3E24A7EDA11}" presName="root" presStyleCnt="0"/>
      <dgm:spPr/>
    </dgm:pt>
    <dgm:pt modelId="{2A5062AB-9A19-4B89-BC48-8127E40407C7}" type="pres">
      <dgm:prSet presAssocID="{BD23C61F-D702-4F40-B0BF-F3E24A7EDA11}" presName="rootComposite" presStyleCnt="0"/>
      <dgm:spPr/>
    </dgm:pt>
    <dgm:pt modelId="{80817492-30C1-4777-96C9-9E847BEAF997}" type="pres">
      <dgm:prSet presAssocID="{BD23C61F-D702-4F40-B0BF-F3E24A7EDA11}" presName="rootText" presStyleLbl="node1" presStyleIdx="3" presStyleCnt="4" custScaleX="185738" custScaleY="132532"/>
      <dgm:spPr/>
      <dgm:t>
        <a:bodyPr/>
        <a:lstStyle/>
        <a:p>
          <a:endParaRPr lang="de-DE"/>
        </a:p>
      </dgm:t>
    </dgm:pt>
    <dgm:pt modelId="{3ACA1E5E-1B4E-4E07-892F-9AF6A7AD05C7}" type="pres">
      <dgm:prSet presAssocID="{BD23C61F-D702-4F40-B0BF-F3E24A7EDA11}" presName="rootConnector" presStyleLbl="node1" presStyleIdx="3" presStyleCnt="4"/>
      <dgm:spPr/>
      <dgm:t>
        <a:bodyPr/>
        <a:lstStyle/>
        <a:p>
          <a:endParaRPr lang="de-DE"/>
        </a:p>
      </dgm:t>
    </dgm:pt>
    <dgm:pt modelId="{C1E3FB49-14B5-4394-A3AC-F3164ADB79D6}" type="pres">
      <dgm:prSet presAssocID="{BD23C61F-D702-4F40-B0BF-F3E24A7EDA11}" presName="childShape" presStyleCnt="0"/>
      <dgm:spPr/>
    </dgm:pt>
    <dgm:pt modelId="{33D7A3EF-CDDB-41C0-8086-72434F108570}" type="pres">
      <dgm:prSet presAssocID="{393C9C1D-7644-41FD-96FA-BE63C0156843}" presName="Name13" presStyleLbl="parChTrans1D2" presStyleIdx="15" presStyleCnt="18"/>
      <dgm:spPr/>
      <dgm:t>
        <a:bodyPr/>
        <a:lstStyle/>
        <a:p>
          <a:endParaRPr lang="de-DE"/>
        </a:p>
      </dgm:t>
    </dgm:pt>
    <dgm:pt modelId="{197348FE-8940-44E3-B3FB-F8828483F329}" type="pres">
      <dgm:prSet presAssocID="{720EA577-AAA1-4F92-A274-01DC68EBBC60}" presName="childText" presStyleLbl="bgAcc1" presStyleIdx="15" presStyleCnt="18" custScaleX="193840" custScaleY="115858">
        <dgm:presLayoutVars>
          <dgm:bulletEnabled val="1"/>
        </dgm:presLayoutVars>
      </dgm:prSet>
      <dgm:spPr/>
      <dgm:t>
        <a:bodyPr/>
        <a:lstStyle/>
        <a:p>
          <a:endParaRPr lang="de-DE"/>
        </a:p>
      </dgm:t>
    </dgm:pt>
    <dgm:pt modelId="{7DA84698-EC6B-4560-9D10-DD8DEF7546AE}" type="pres">
      <dgm:prSet presAssocID="{1C8B49F3-3F60-4526-AC6E-1FD5230AF69C}" presName="Name13" presStyleLbl="parChTrans1D2" presStyleIdx="16" presStyleCnt="18"/>
      <dgm:spPr/>
      <dgm:t>
        <a:bodyPr/>
        <a:lstStyle/>
        <a:p>
          <a:endParaRPr lang="de-DE"/>
        </a:p>
      </dgm:t>
    </dgm:pt>
    <dgm:pt modelId="{B402567E-4A31-4650-A834-FA2B2770C000}" type="pres">
      <dgm:prSet presAssocID="{6E7526E6-C940-49CA-A611-A0D377979B5A}" presName="childText" presStyleLbl="bgAcc1" presStyleIdx="16" presStyleCnt="18" custScaleX="193840" custScaleY="159784">
        <dgm:presLayoutVars>
          <dgm:bulletEnabled val="1"/>
        </dgm:presLayoutVars>
      </dgm:prSet>
      <dgm:spPr/>
      <dgm:t>
        <a:bodyPr/>
        <a:lstStyle/>
        <a:p>
          <a:endParaRPr lang="de-DE"/>
        </a:p>
      </dgm:t>
    </dgm:pt>
    <dgm:pt modelId="{6658A847-C6D0-488C-9CF0-E021D63FBF44}" type="pres">
      <dgm:prSet presAssocID="{14E73EBC-AAD4-4977-9F6E-201FBFF9E1A5}" presName="Name13" presStyleLbl="parChTrans1D2" presStyleIdx="17" presStyleCnt="18"/>
      <dgm:spPr/>
      <dgm:t>
        <a:bodyPr/>
        <a:lstStyle/>
        <a:p>
          <a:endParaRPr lang="de-DE"/>
        </a:p>
      </dgm:t>
    </dgm:pt>
    <dgm:pt modelId="{910187DD-4B96-4101-81AD-1D6550ADDAED}" type="pres">
      <dgm:prSet presAssocID="{61B97243-4190-45BA-B4F5-55F5DECECCE0}" presName="childText" presStyleLbl="bgAcc1" presStyleIdx="17" presStyleCnt="18" custScaleX="193840" custScaleY="137070">
        <dgm:presLayoutVars>
          <dgm:bulletEnabled val="1"/>
        </dgm:presLayoutVars>
      </dgm:prSet>
      <dgm:spPr/>
      <dgm:t>
        <a:bodyPr/>
        <a:lstStyle/>
        <a:p>
          <a:endParaRPr lang="de-DE"/>
        </a:p>
      </dgm:t>
    </dgm:pt>
  </dgm:ptLst>
  <dgm:cxnLst>
    <dgm:cxn modelId="{AE52C918-FF6E-4A1A-8FC8-7CEF8AAE1FEC}" type="presOf" srcId="{14E73EBC-AAD4-4977-9F6E-201FBFF9E1A5}" destId="{6658A847-C6D0-488C-9CF0-E021D63FBF44}" srcOrd="0" destOrd="0" presId="urn:microsoft.com/office/officeart/2005/8/layout/hierarchy3"/>
    <dgm:cxn modelId="{98EADC52-ED47-4920-B53A-C757CB17EC93}" type="presOf" srcId="{A42601FC-984D-4716-9CFC-2307F4D0EAB1}" destId="{4A6BD3E9-DB1C-4AC7-8DDC-285CE743FA5F}" srcOrd="0" destOrd="0" presId="urn:microsoft.com/office/officeart/2005/8/layout/hierarchy3"/>
    <dgm:cxn modelId="{13DB5B3F-BF69-4A8D-B52A-1BCFEF85D56F}" type="presOf" srcId="{349EC58C-A8CC-4FDD-8162-923F66035BB3}" destId="{2F7BB83F-88AD-46BB-9A5F-8B1C2FBBC2AA}" srcOrd="0" destOrd="0" presId="urn:microsoft.com/office/officeart/2005/8/layout/hierarchy3"/>
    <dgm:cxn modelId="{FC53DB1E-CD63-4E28-B56B-956DDA7C5F2F}" srcId="{22AAFCFF-5C22-4C22-91B8-6C97D7F2EC4A}" destId="{521EABB9-C1D5-40D1-9F34-9FC9A0046A4B}" srcOrd="4" destOrd="0" parTransId="{7693C737-6D97-4BEF-B5EC-741D99DDA40C}" sibTransId="{B8414864-E5C5-46D2-9C6F-347D68B709AB}"/>
    <dgm:cxn modelId="{AA15720E-69E8-47CD-AC35-925600A6B00A}" srcId="{22AAFCFF-5C22-4C22-91B8-6C97D7F2EC4A}" destId="{3BB8EF57-58DB-4269-AC0A-3076BEEE7E93}" srcOrd="6" destOrd="0" parTransId="{9D7E8D99-F641-4FDA-B18B-7F80B21854AA}" sibTransId="{5BFDBCDC-52D9-4659-951E-2613BD0E7C76}"/>
    <dgm:cxn modelId="{F8753283-D54C-452B-A91B-4185518D47FE}" type="presOf" srcId="{22AAFCFF-5C22-4C22-91B8-6C97D7F2EC4A}" destId="{84F86CA0-3F4B-44A5-BEE4-792901728BB1}" srcOrd="1" destOrd="0" presId="urn:microsoft.com/office/officeart/2005/8/layout/hierarchy3"/>
    <dgm:cxn modelId="{02B26ABC-713C-4117-B816-48BB6E7D61F6}" type="presOf" srcId="{3407EF4E-FBF0-42F1-9FD5-5F309B2BABF0}" destId="{A2F4E364-77B1-463D-944D-A811DE29B132}" srcOrd="0" destOrd="0" presId="urn:microsoft.com/office/officeart/2005/8/layout/hierarchy3"/>
    <dgm:cxn modelId="{1C89C07F-517E-466E-ADAA-45E90D13E4CC}" type="presOf" srcId="{D09C7C8A-D023-4C5E-9FA2-3D43602FC924}" destId="{0B21B138-2805-4DBD-8665-1CC641F94C9F}" srcOrd="0" destOrd="0" presId="urn:microsoft.com/office/officeart/2005/8/layout/hierarchy3"/>
    <dgm:cxn modelId="{4A28CD16-31CB-4CAE-A65B-810E3508D62E}" type="presOf" srcId="{C3FC3D7E-586B-414C-8511-43D7A6B8BEB8}" destId="{E435A3E6-2E49-462B-9E9D-2F06C1AA10B6}" srcOrd="0" destOrd="0" presId="urn:microsoft.com/office/officeart/2005/8/layout/hierarchy3"/>
    <dgm:cxn modelId="{BE395B83-8D47-4293-BD7B-010AB18DFD74}" type="presOf" srcId="{393C9C1D-7644-41FD-96FA-BE63C0156843}" destId="{33D7A3EF-CDDB-41C0-8086-72434F108570}" srcOrd="0" destOrd="0" presId="urn:microsoft.com/office/officeart/2005/8/layout/hierarchy3"/>
    <dgm:cxn modelId="{263705A8-B349-4DF8-8911-F2D49C636DF9}" type="presOf" srcId="{3BB8EF57-58DB-4269-AC0A-3076BEEE7E93}" destId="{23BED8AC-4F15-45EF-87BF-B141F4059902}" srcOrd="0" destOrd="0" presId="urn:microsoft.com/office/officeart/2005/8/layout/hierarchy3"/>
    <dgm:cxn modelId="{4B01D27C-F945-4BD6-9514-6968254406FC}" srcId="{BD23C61F-D702-4F40-B0BF-F3E24A7EDA11}" destId="{61B97243-4190-45BA-B4F5-55F5DECECCE0}" srcOrd="2" destOrd="0" parTransId="{14E73EBC-AAD4-4977-9F6E-201FBFF9E1A5}" sibTransId="{4BE55D2B-0C1A-4408-B053-58EE041D3963}"/>
    <dgm:cxn modelId="{6545164C-47F4-46CE-874A-77235A367670}" type="presOf" srcId="{99A1328A-11CE-4BE5-B289-F9390FB6DFB2}" destId="{BEA186C6-0E1C-413C-94EA-1DC73083CD9C}" srcOrd="0" destOrd="0" presId="urn:microsoft.com/office/officeart/2005/8/layout/hierarchy3"/>
    <dgm:cxn modelId="{26C5E8D4-0653-4585-84BA-3E8B984DDF9F}" srcId="{99A1328A-11CE-4BE5-B289-F9390FB6DFB2}" destId="{E6BA3CEA-F992-4B0E-9392-A61D97B59E9D}" srcOrd="2" destOrd="0" parTransId="{13A83113-FE59-411E-9338-D4E427E10D85}" sibTransId="{E3789D1E-83DD-4EB9-9812-36F459EA68C1}"/>
    <dgm:cxn modelId="{55CF2714-0639-41B7-A649-12E097F54FBD}" type="presOf" srcId="{E6BA3CEA-F992-4B0E-9392-A61D97B59E9D}" destId="{0409356A-748C-403A-B77A-F9453DFED65B}" srcOrd="0" destOrd="0" presId="urn:microsoft.com/office/officeart/2005/8/layout/hierarchy3"/>
    <dgm:cxn modelId="{B3FC5ACC-287E-49F8-8038-32B3F0C6AA92}" srcId="{22AAFCFF-5C22-4C22-91B8-6C97D7F2EC4A}" destId="{DE90A456-E016-44C4-A161-0DE91F663B69}" srcOrd="3" destOrd="0" parTransId="{349EC58C-A8CC-4FDD-8162-923F66035BB3}" sibTransId="{C59EBC71-D9B0-417A-B035-36E07A310130}"/>
    <dgm:cxn modelId="{FD878769-7E7F-4F82-A171-11B0FF3B5559}" type="presOf" srcId="{C95FA9BD-0353-4121-8172-FEF0F21D78D6}" destId="{712BAF12-2892-4ED6-BD06-24BC4FBA828F}" srcOrd="0" destOrd="0" presId="urn:microsoft.com/office/officeart/2005/8/layout/hierarchy3"/>
    <dgm:cxn modelId="{37CE5038-352E-443D-8B63-4BFEC92B7B36}" type="presOf" srcId="{1C8B49F3-3F60-4526-AC6E-1FD5230AF69C}" destId="{7DA84698-EC6B-4560-9D10-DD8DEF7546AE}" srcOrd="0" destOrd="0" presId="urn:microsoft.com/office/officeart/2005/8/layout/hierarchy3"/>
    <dgm:cxn modelId="{19A0AD08-AB4A-44C6-81AE-1A4411C98EE8}" type="presOf" srcId="{16EFC1B3-8D1E-454F-9114-0E9E905FE4B9}" destId="{4FF74383-38CD-4860-9FE6-EA4B042FEA61}" srcOrd="0" destOrd="0" presId="urn:microsoft.com/office/officeart/2005/8/layout/hierarchy3"/>
    <dgm:cxn modelId="{486157C8-7C64-47D0-A769-A81274C7A133}" srcId="{22AAFCFF-5C22-4C22-91B8-6C97D7F2EC4A}" destId="{48AA142F-21B4-499E-AE60-F9028B2DD584}" srcOrd="5" destOrd="0" parTransId="{BD74D03F-4A2A-43DB-ADAD-D3EB376B1FEC}" sibTransId="{2D8B3546-48B6-4811-9AFE-D2039C43D426}"/>
    <dgm:cxn modelId="{F4CACCD0-3D0C-414D-A595-7FAA648F4CC1}" srcId="{E6BA3CEA-F992-4B0E-9392-A61D97B59E9D}" destId="{B96AFCC9-BF53-4638-9152-88C348DCE0D0}" srcOrd="1" destOrd="0" parTransId="{04492E0F-2EDD-4130-B69D-A52428FBBF89}" sibTransId="{385072DF-7726-42E9-92AF-D776D4670B04}"/>
    <dgm:cxn modelId="{A70214A2-8A8F-41EA-84B5-6125B93F58D2}" type="presOf" srcId="{64FF2020-8FF4-4CC1-8E21-BB0349D6AFA5}" destId="{E705FE0D-A395-4029-9689-85ABF904A788}" srcOrd="0" destOrd="0" presId="urn:microsoft.com/office/officeart/2005/8/layout/hierarchy3"/>
    <dgm:cxn modelId="{E1342E65-7E6D-4DF6-94B0-874E07CE7190}" srcId="{C95FA9BD-0353-4121-8172-FEF0F21D78D6}" destId="{72E50C93-81FA-4F35-AC5C-7C5855E6DC75}" srcOrd="0" destOrd="0" parTransId="{BE51797E-FD5E-452A-9965-0C67B042D0FB}" sibTransId="{911379E0-B79C-49C9-AA14-2D622ACD88EE}"/>
    <dgm:cxn modelId="{A316D648-BEB2-4494-97B6-778469213766}" srcId="{22AAFCFF-5C22-4C22-91B8-6C97D7F2EC4A}" destId="{0C671D00-11CE-49ED-BBBB-2DD617D2378A}" srcOrd="2" destOrd="0" parTransId="{5AD878A4-F8E2-4B09-BE21-701FBF25864A}" sibTransId="{20F9ABE4-098E-41EF-B2A5-7BDC8F06C2A1}"/>
    <dgm:cxn modelId="{33D23BEE-8498-4A6F-AEE6-D43844550BF0}" type="presOf" srcId="{10092590-F758-413E-B95D-EEEA1C85DF99}" destId="{28334EC8-5F6E-4533-8D93-AE90AFF6B01D}" srcOrd="0" destOrd="0" presId="urn:microsoft.com/office/officeart/2005/8/layout/hierarchy3"/>
    <dgm:cxn modelId="{10B52CA6-4849-4820-8F91-AFD763C67935}" srcId="{E6BA3CEA-F992-4B0E-9392-A61D97B59E9D}" destId="{B58D345F-05DD-4571-97AF-6208771FBACB}" srcOrd="2" destOrd="0" parTransId="{10092590-F758-413E-B95D-EEEA1C85DF99}" sibTransId="{50E84FF3-6EFD-4BAB-9E2C-59C40FFF03F9}"/>
    <dgm:cxn modelId="{FD4BD085-7320-4061-A511-7793A7F04C8E}" type="presOf" srcId="{EF85CE76-5310-408A-ABD2-4445FAB351C9}" destId="{24CC4A4E-1207-461E-A370-8E871DBFAF8F}" srcOrd="0" destOrd="0" presId="urn:microsoft.com/office/officeart/2005/8/layout/hierarchy3"/>
    <dgm:cxn modelId="{606973E5-680F-42CC-8E20-0D28FCBC7CB0}" type="presOf" srcId="{5AD878A4-F8E2-4B09-BE21-701FBF25864A}" destId="{D7C308D3-09DB-496D-ACDE-8A1F1993BEE5}" srcOrd="0" destOrd="0" presId="urn:microsoft.com/office/officeart/2005/8/layout/hierarchy3"/>
    <dgm:cxn modelId="{CCC52FD2-486C-4934-BCC6-4DBD251444B1}" type="presOf" srcId="{B96AFCC9-BF53-4638-9152-88C348DCE0D0}" destId="{F1043842-346E-463F-BAE3-A910ED804F4D}" srcOrd="0" destOrd="0" presId="urn:microsoft.com/office/officeart/2005/8/layout/hierarchy3"/>
    <dgm:cxn modelId="{1CE19619-5823-44B0-844F-507FB40EFAC0}" type="presOf" srcId="{6E7526E6-C940-49CA-A611-A0D377979B5A}" destId="{B402567E-4A31-4650-A834-FA2B2770C000}" srcOrd="0" destOrd="0" presId="urn:microsoft.com/office/officeart/2005/8/layout/hierarchy3"/>
    <dgm:cxn modelId="{00A64780-3DB5-4784-8835-20B46FF68DBD}" srcId="{C95FA9BD-0353-4121-8172-FEF0F21D78D6}" destId="{16EFC1B3-8D1E-454F-9114-0E9E905FE4B9}" srcOrd="1" destOrd="0" parTransId="{C3FC3D7E-586B-414C-8511-43D7A6B8BEB8}" sibTransId="{5B81AFDC-5668-4152-8645-C1396E4DDAA6}"/>
    <dgm:cxn modelId="{D0FFC73C-6857-4F15-B92E-B4D915841CDD}" type="presOf" srcId="{E6BA3CEA-F992-4B0E-9392-A61D97B59E9D}" destId="{97775AD9-7210-41EC-8F00-E0160B27F954}" srcOrd="1" destOrd="0" presId="urn:microsoft.com/office/officeart/2005/8/layout/hierarchy3"/>
    <dgm:cxn modelId="{A1434B49-C2BC-415D-B696-01E1AA939C55}" srcId="{C95FA9BD-0353-4121-8172-FEF0F21D78D6}" destId="{6804D26F-EDB4-49DA-9738-DACD4D81AE46}" srcOrd="3" destOrd="0" parTransId="{FBBCF140-DE8E-49D0-94CA-A34281383625}" sibTransId="{787662CA-4B43-492F-A868-05585335DF11}"/>
    <dgm:cxn modelId="{94CF8539-1B90-461B-A2B8-0EB259D32EE3}" type="presOf" srcId="{BD4DFE6D-A487-45CA-A605-F0EB8484916B}" destId="{A7ED2533-108D-4B2B-8041-102D325C8F4F}" srcOrd="0" destOrd="0" presId="urn:microsoft.com/office/officeart/2005/8/layout/hierarchy3"/>
    <dgm:cxn modelId="{316DFFE7-B6F4-410F-91D7-D381F9BA875B}" type="presOf" srcId="{C95FA9BD-0353-4121-8172-FEF0F21D78D6}" destId="{610E7C25-2DC1-45A9-92AE-FA6DD47A047F}" srcOrd="1" destOrd="0" presId="urn:microsoft.com/office/officeart/2005/8/layout/hierarchy3"/>
    <dgm:cxn modelId="{711EDAC4-9DF3-46E6-B2BF-6DBA976313B0}" type="presOf" srcId="{22AAFCFF-5C22-4C22-91B8-6C97D7F2EC4A}" destId="{28362B7A-21F6-41EC-81CC-6AF20608FF99}" srcOrd="0" destOrd="0" presId="urn:microsoft.com/office/officeart/2005/8/layout/hierarchy3"/>
    <dgm:cxn modelId="{B8D69931-142D-47CF-80DC-0122F27C9325}" type="presOf" srcId="{9D7E8D99-F641-4FDA-B18B-7F80B21854AA}" destId="{381BA6E4-DAA1-477E-AA11-3C1B419C2C20}" srcOrd="0" destOrd="0" presId="urn:microsoft.com/office/officeart/2005/8/layout/hierarchy3"/>
    <dgm:cxn modelId="{8099A30A-60FE-4CD3-B106-8B12FCAE9FF6}" type="presOf" srcId="{728EE68E-3882-4C9E-B979-5A014DAE8FA2}" destId="{2305A940-CFFF-4E2E-8DEB-501E15DC675E}" srcOrd="0" destOrd="0" presId="urn:microsoft.com/office/officeart/2005/8/layout/hierarchy3"/>
    <dgm:cxn modelId="{5907FCCC-675D-4E58-8FFB-23F3FDD7C04D}" type="presOf" srcId="{DE90A456-E016-44C4-A161-0DE91F663B69}" destId="{50BC4620-715B-40A9-8308-35A62511B9D8}" srcOrd="0" destOrd="0" presId="urn:microsoft.com/office/officeart/2005/8/layout/hierarchy3"/>
    <dgm:cxn modelId="{5B049817-E631-4DE0-8A2F-3EDBE0641AB0}" type="presOf" srcId="{BD23C61F-D702-4F40-B0BF-F3E24A7EDA11}" destId="{3ACA1E5E-1B4E-4E07-892F-9AF6A7AD05C7}" srcOrd="1" destOrd="0" presId="urn:microsoft.com/office/officeart/2005/8/layout/hierarchy3"/>
    <dgm:cxn modelId="{C79F29A9-5CE6-4A46-B6EF-0CC1EA408E6C}" type="presOf" srcId="{6804D26F-EDB4-49DA-9738-DACD4D81AE46}" destId="{152CA2AB-3701-4E53-9371-B88E92F53DC0}" srcOrd="0" destOrd="0" presId="urn:microsoft.com/office/officeart/2005/8/layout/hierarchy3"/>
    <dgm:cxn modelId="{4D6629EB-9382-4667-89A3-42BB42C2C491}" type="presOf" srcId="{48AA142F-21B4-499E-AE60-F9028B2DD584}" destId="{BA42CCFC-04C0-404F-BCCE-D3E6B08BCC7B}" srcOrd="0" destOrd="0" presId="urn:microsoft.com/office/officeart/2005/8/layout/hierarchy3"/>
    <dgm:cxn modelId="{72C9002D-4ED8-471C-A7E4-8E93F7B8AE1F}" type="presOf" srcId="{7693C737-6D97-4BEF-B5EC-741D99DDA40C}" destId="{AEA89400-B8B9-4761-A560-E3FBEDB2B782}" srcOrd="0" destOrd="0" presId="urn:microsoft.com/office/officeart/2005/8/layout/hierarchy3"/>
    <dgm:cxn modelId="{D4F54F52-2FE8-4C9E-B869-F2205B1535AC}" type="presOf" srcId="{1C5F9DB4-6D39-4526-9AA3-97A01EB617EB}" destId="{25BB6D81-EF78-4C7A-BBEA-49C61991482E}" srcOrd="0" destOrd="0" presId="urn:microsoft.com/office/officeart/2005/8/layout/hierarchy3"/>
    <dgm:cxn modelId="{BBCCADEA-DDF5-4CB1-86D1-E9551BE18A84}" type="presOf" srcId="{61B97243-4190-45BA-B4F5-55F5DECECCE0}" destId="{910187DD-4B96-4101-81AD-1D6550ADDAED}" srcOrd="0" destOrd="0" presId="urn:microsoft.com/office/officeart/2005/8/layout/hierarchy3"/>
    <dgm:cxn modelId="{1F3695B7-157D-4FC0-9CD5-6E550122A4D1}" srcId="{BD23C61F-D702-4F40-B0BF-F3E24A7EDA11}" destId="{720EA577-AAA1-4F92-A274-01DC68EBBC60}" srcOrd="0" destOrd="0" parTransId="{393C9C1D-7644-41FD-96FA-BE63C0156843}" sibTransId="{530D5AE7-EDE6-46EB-A75A-E100B491DDC4}"/>
    <dgm:cxn modelId="{6040D229-0147-475C-8380-D5C9F1E23DA4}" type="presOf" srcId="{B58D345F-05DD-4571-97AF-6208771FBACB}" destId="{7A2F9695-2741-47BA-84CA-0BBE015067E0}" srcOrd="0" destOrd="0" presId="urn:microsoft.com/office/officeart/2005/8/layout/hierarchy3"/>
    <dgm:cxn modelId="{4E32CE2A-4FFE-476F-A868-75C728BF1FA3}" srcId="{C95FA9BD-0353-4121-8172-FEF0F21D78D6}" destId="{EF85CE76-5310-408A-ABD2-4445FAB351C9}" srcOrd="4" destOrd="0" parTransId="{A42601FC-984D-4716-9CFC-2307F4D0EAB1}" sibTransId="{C57873FD-779D-4FB8-B0BF-84119E2BA631}"/>
    <dgm:cxn modelId="{30771863-D08E-4AA3-A228-92AC551AE662}" type="presOf" srcId="{FBBCF140-DE8E-49D0-94CA-A34281383625}" destId="{D076C4F4-01CC-4E8B-9320-658FBC1CBC38}" srcOrd="0" destOrd="0" presId="urn:microsoft.com/office/officeart/2005/8/layout/hierarchy3"/>
    <dgm:cxn modelId="{9D5B05FA-CB46-4644-9A52-635AAE883742}" type="presOf" srcId="{4DCCDD13-FDC1-41AA-949C-ACC51C31CA5F}" destId="{DED17DBD-234E-4444-979D-EED74508CF22}" srcOrd="0" destOrd="0" presId="urn:microsoft.com/office/officeart/2005/8/layout/hierarchy3"/>
    <dgm:cxn modelId="{AE56D2E7-C8BE-4F3A-80A7-9F3823D9C604}" type="presOf" srcId="{BD23C61F-D702-4F40-B0BF-F3E24A7EDA11}" destId="{80817492-30C1-4777-96C9-9E847BEAF997}" srcOrd="0" destOrd="0" presId="urn:microsoft.com/office/officeart/2005/8/layout/hierarchy3"/>
    <dgm:cxn modelId="{549A0535-5022-4AE0-9E2E-D3D4FC39528F}" type="presOf" srcId="{BE51797E-FD5E-452A-9965-0C67B042D0FB}" destId="{8D5A0F24-3557-4735-B0D7-A48D55D6B656}" srcOrd="0" destOrd="0" presId="urn:microsoft.com/office/officeart/2005/8/layout/hierarchy3"/>
    <dgm:cxn modelId="{785A36A2-03D3-4AD2-864D-CABBC7D5A3C3}" type="presOf" srcId="{29DECC5D-5EDD-4654-A2EE-2BBFB4C5E59D}" destId="{1400EF52-F3F2-4559-B8A8-A017EF63E399}" srcOrd="0" destOrd="0" presId="urn:microsoft.com/office/officeart/2005/8/layout/hierarchy3"/>
    <dgm:cxn modelId="{339AA761-CEC8-43E2-AE8D-7493A37D156C}" srcId="{E6BA3CEA-F992-4B0E-9392-A61D97B59E9D}" destId="{64FF2020-8FF4-4CC1-8E21-BB0349D6AFA5}" srcOrd="0" destOrd="0" parTransId="{29DECC5D-5EDD-4654-A2EE-2BBFB4C5E59D}" sibTransId="{61FC5407-DA74-4D2B-9D3A-67D523433343}"/>
    <dgm:cxn modelId="{835059F5-03CD-4181-9ABE-59820E75A347}" type="presOf" srcId="{72E50C93-81FA-4F35-AC5C-7C5855E6DC75}" destId="{2939A8C1-C53D-48A1-9F74-A469D2965F7C}" srcOrd="0" destOrd="0" presId="urn:microsoft.com/office/officeart/2005/8/layout/hierarchy3"/>
    <dgm:cxn modelId="{EC717A24-61A1-4874-A0B8-EA1E33075D08}" srcId="{BD23C61F-D702-4F40-B0BF-F3E24A7EDA11}" destId="{6E7526E6-C940-49CA-A611-A0D377979B5A}" srcOrd="1" destOrd="0" parTransId="{1C8B49F3-3F60-4526-AC6E-1FD5230AF69C}" sibTransId="{B5D0D124-24C0-4D4F-8536-F99648A59C8D}"/>
    <dgm:cxn modelId="{FD912CD8-7F26-4484-9B1E-8FBDBA8399F6}" srcId="{22AAFCFF-5C22-4C22-91B8-6C97D7F2EC4A}" destId="{1C5F9DB4-6D39-4526-9AA3-97A01EB617EB}" srcOrd="1" destOrd="0" parTransId="{728EE68E-3882-4C9E-B979-5A014DAE8FA2}" sibTransId="{23D9F18E-A509-4B67-80FF-11070DA45B89}"/>
    <dgm:cxn modelId="{75A751EB-881C-4031-ADF5-03E01443572E}" srcId="{99A1328A-11CE-4BE5-B289-F9390FB6DFB2}" destId="{C95FA9BD-0353-4121-8172-FEF0F21D78D6}" srcOrd="0" destOrd="0" parTransId="{1338C7DE-563B-45A6-AAEF-8DC0AEBF5482}" sibTransId="{58B3C221-3FDF-4906-B084-72DD28DDDEC2}"/>
    <dgm:cxn modelId="{C153453A-0FA0-46EF-A61E-6D03B4D649F0}" type="presOf" srcId="{BD74D03F-4A2A-43DB-ADAD-D3EB376B1FEC}" destId="{7FFBB7C3-201F-4201-9E4A-165999CDD017}" srcOrd="0" destOrd="0" presId="urn:microsoft.com/office/officeart/2005/8/layout/hierarchy3"/>
    <dgm:cxn modelId="{510C7733-A612-42F0-BE69-A2BE8E3DA15B}" type="presOf" srcId="{521EABB9-C1D5-40D1-9F34-9FC9A0046A4B}" destId="{374E9870-A6AC-4A1E-A12F-F955DE4A194B}" srcOrd="0" destOrd="0" presId="urn:microsoft.com/office/officeart/2005/8/layout/hierarchy3"/>
    <dgm:cxn modelId="{6404D857-414D-4105-A366-36C95BF13F0F}" srcId="{99A1328A-11CE-4BE5-B289-F9390FB6DFB2}" destId="{BD23C61F-D702-4F40-B0BF-F3E24A7EDA11}" srcOrd="3" destOrd="0" parTransId="{DA2C341E-3F78-4845-89B6-F7C31E842D92}" sibTransId="{EC588103-FFFA-46F3-8127-461560D05164}"/>
    <dgm:cxn modelId="{BD15FF4A-B042-4AF1-A883-05C0A4651963}" srcId="{C95FA9BD-0353-4121-8172-FEF0F21D78D6}" destId="{D09C7C8A-D023-4C5E-9FA2-3D43602FC924}" srcOrd="2" destOrd="0" parTransId="{3407EF4E-FBF0-42F1-9FD5-5F309B2BABF0}" sibTransId="{18246819-DA8F-4672-AD46-D40705A09417}"/>
    <dgm:cxn modelId="{DBCD75C4-B431-4122-BAE5-BC0C5B63931B}" srcId="{99A1328A-11CE-4BE5-B289-F9390FB6DFB2}" destId="{22AAFCFF-5C22-4C22-91B8-6C97D7F2EC4A}" srcOrd="1" destOrd="0" parTransId="{DD197AB8-4191-4018-A773-13F26693D9FE}" sibTransId="{4C215196-DA73-4B4C-B63F-2F7BFDE589ED}"/>
    <dgm:cxn modelId="{8D83B362-4683-4D92-9295-C9699444CB3F}" srcId="{22AAFCFF-5C22-4C22-91B8-6C97D7F2EC4A}" destId="{BD4DFE6D-A487-45CA-A605-F0EB8484916B}" srcOrd="0" destOrd="0" parTransId="{4DCCDD13-FDC1-41AA-949C-ACC51C31CA5F}" sibTransId="{A18DBB2A-80BB-463A-AD28-CC3195BB7FC2}"/>
    <dgm:cxn modelId="{B98E6D00-39ED-40AB-937B-F98A52E30A3C}" type="presOf" srcId="{720EA577-AAA1-4F92-A274-01DC68EBBC60}" destId="{197348FE-8940-44E3-B3FB-F8828483F329}" srcOrd="0" destOrd="0" presId="urn:microsoft.com/office/officeart/2005/8/layout/hierarchy3"/>
    <dgm:cxn modelId="{024176C2-0C93-473D-B698-7768C34AA34B}" type="presOf" srcId="{0C671D00-11CE-49ED-BBBB-2DD617D2378A}" destId="{830BBA3B-A9FB-4674-B04F-B530ABCACBDE}" srcOrd="0" destOrd="0" presId="urn:microsoft.com/office/officeart/2005/8/layout/hierarchy3"/>
    <dgm:cxn modelId="{BE313D68-96D8-4D2D-B017-0EFA379D8253}" type="presOf" srcId="{04492E0F-2EDD-4130-B69D-A52428FBBF89}" destId="{B3B26AAB-295F-44CA-AF90-F165A43EE176}" srcOrd="0" destOrd="0" presId="urn:microsoft.com/office/officeart/2005/8/layout/hierarchy3"/>
    <dgm:cxn modelId="{57DB692A-09CB-40B8-B08A-339F677A3397}" type="presParOf" srcId="{BEA186C6-0E1C-413C-94EA-1DC73083CD9C}" destId="{318FF28E-003A-4009-ADC0-31DC3428B60C}" srcOrd="0" destOrd="0" presId="urn:microsoft.com/office/officeart/2005/8/layout/hierarchy3"/>
    <dgm:cxn modelId="{3D94C62F-FF1B-4E56-B499-06E5C5AEF1F8}" type="presParOf" srcId="{318FF28E-003A-4009-ADC0-31DC3428B60C}" destId="{0D1D71EC-B030-4E91-987A-10FF5FAFC6CF}" srcOrd="0" destOrd="0" presId="urn:microsoft.com/office/officeart/2005/8/layout/hierarchy3"/>
    <dgm:cxn modelId="{9258F2D4-A43B-49D3-8F50-A7FA627BF771}" type="presParOf" srcId="{0D1D71EC-B030-4E91-987A-10FF5FAFC6CF}" destId="{712BAF12-2892-4ED6-BD06-24BC4FBA828F}" srcOrd="0" destOrd="0" presId="urn:microsoft.com/office/officeart/2005/8/layout/hierarchy3"/>
    <dgm:cxn modelId="{DCA1F1BD-D92E-4576-AA3D-83F147352439}" type="presParOf" srcId="{0D1D71EC-B030-4E91-987A-10FF5FAFC6CF}" destId="{610E7C25-2DC1-45A9-92AE-FA6DD47A047F}" srcOrd="1" destOrd="0" presId="urn:microsoft.com/office/officeart/2005/8/layout/hierarchy3"/>
    <dgm:cxn modelId="{D9B226B6-2889-4E75-B839-E52E63F798D7}" type="presParOf" srcId="{318FF28E-003A-4009-ADC0-31DC3428B60C}" destId="{A13AD485-F3B6-4C6A-946F-73B162736D2B}" srcOrd="1" destOrd="0" presId="urn:microsoft.com/office/officeart/2005/8/layout/hierarchy3"/>
    <dgm:cxn modelId="{A0EE4B7B-30FD-4478-A102-1E52A919879B}" type="presParOf" srcId="{A13AD485-F3B6-4C6A-946F-73B162736D2B}" destId="{8D5A0F24-3557-4735-B0D7-A48D55D6B656}" srcOrd="0" destOrd="0" presId="urn:microsoft.com/office/officeart/2005/8/layout/hierarchy3"/>
    <dgm:cxn modelId="{B64D743F-8C7E-4585-90A3-41294B753D9F}" type="presParOf" srcId="{A13AD485-F3B6-4C6A-946F-73B162736D2B}" destId="{2939A8C1-C53D-48A1-9F74-A469D2965F7C}" srcOrd="1" destOrd="0" presId="urn:microsoft.com/office/officeart/2005/8/layout/hierarchy3"/>
    <dgm:cxn modelId="{CBD84CE6-6FA0-4A5F-97B0-C6624D1CDF84}" type="presParOf" srcId="{A13AD485-F3B6-4C6A-946F-73B162736D2B}" destId="{E435A3E6-2E49-462B-9E9D-2F06C1AA10B6}" srcOrd="2" destOrd="0" presId="urn:microsoft.com/office/officeart/2005/8/layout/hierarchy3"/>
    <dgm:cxn modelId="{6A9B9227-D29D-439F-9EF8-0FC92D0A9DC6}" type="presParOf" srcId="{A13AD485-F3B6-4C6A-946F-73B162736D2B}" destId="{4FF74383-38CD-4860-9FE6-EA4B042FEA61}" srcOrd="3" destOrd="0" presId="urn:microsoft.com/office/officeart/2005/8/layout/hierarchy3"/>
    <dgm:cxn modelId="{B5A06A3E-7F1E-4258-9377-B30806BC2268}" type="presParOf" srcId="{A13AD485-F3B6-4C6A-946F-73B162736D2B}" destId="{A2F4E364-77B1-463D-944D-A811DE29B132}" srcOrd="4" destOrd="0" presId="urn:microsoft.com/office/officeart/2005/8/layout/hierarchy3"/>
    <dgm:cxn modelId="{3ED5B4BD-9BE3-45C1-8A67-19F704412E55}" type="presParOf" srcId="{A13AD485-F3B6-4C6A-946F-73B162736D2B}" destId="{0B21B138-2805-4DBD-8665-1CC641F94C9F}" srcOrd="5" destOrd="0" presId="urn:microsoft.com/office/officeart/2005/8/layout/hierarchy3"/>
    <dgm:cxn modelId="{6DD34C61-5BCB-4F93-AE50-C8EC7AED8F54}" type="presParOf" srcId="{A13AD485-F3B6-4C6A-946F-73B162736D2B}" destId="{D076C4F4-01CC-4E8B-9320-658FBC1CBC38}" srcOrd="6" destOrd="0" presId="urn:microsoft.com/office/officeart/2005/8/layout/hierarchy3"/>
    <dgm:cxn modelId="{9D306D78-1DC5-4706-8423-FF2B25D5BE0F}" type="presParOf" srcId="{A13AD485-F3B6-4C6A-946F-73B162736D2B}" destId="{152CA2AB-3701-4E53-9371-B88E92F53DC0}" srcOrd="7" destOrd="0" presId="urn:microsoft.com/office/officeart/2005/8/layout/hierarchy3"/>
    <dgm:cxn modelId="{3667068C-B95D-4846-9852-5ECB00B8E083}" type="presParOf" srcId="{A13AD485-F3B6-4C6A-946F-73B162736D2B}" destId="{4A6BD3E9-DB1C-4AC7-8DDC-285CE743FA5F}" srcOrd="8" destOrd="0" presId="urn:microsoft.com/office/officeart/2005/8/layout/hierarchy3"/>
    <dgm:cxn modelId="{F61E6BA9-7F1F-4948-AC92-3A26088945F7}" type="presParOf" srcId="{A13AD485-F3B6-4C6A-946F-73B162736D2B}" destId="{24CC4A4E-1207-461E-A370-8E871DBFAF8F}" srcOrd="9" destOrd="0" presId="urn:microsoft.com/office/officeart/2005/8/layout/hierarchy3"/>
    <dgm:cxn modelId="{C8CB873F-0768-4099-B66E-7BB202D301C1}" type="presParOf" srcId="{BEA186C6-0E1C-413C-94EA-1DC73083CD9C}" destId="{BDEF4B03-E4D4-4CD3-8D12-BFBCEC763C37}" srcOrd="1" destOrd="0" presId="urn:microsoft.com/office/officeart/2005/8/layout/hierarchy3"/>
    <dgm:cxn modelId="{C6DE5798-4265-4C3E-B678-ED0F22EA4385}" type="presParOf" srcId="{BDEF4B03-E4D4-4CD3-8D12-BFBCEC763C37}" destId="{6B1FD429-DF32-4C65-A086-1D92F0E576DA}" srcOrd="0" destOrd="0" presId="urn:microsoft.com/office/officeart/2005/8/layout/hierarchy3"/>
    <dgm:cxn modelId="{11CB8AAE-E372-4445-A4EE-AB3671AC785B}" type="presParOf" srcId="{6B1FD429-DF32-4C65-A086-1D92F0E576DA}" destId="{28362B7A-21F6-41EC-81CC-6AF20608FF99}" srcOrd="0" destOrd="0" presId="urn:microsoft.com/office/officeart/2005/8/layout/hierarchy3"/>
    <dgm:cxn modelId="{B147F50D-35B5-48D1-A4C6-226AA260EC6B}" type="presParOf" srcId="{6B1FD429-DF32-4C65-A086-1D92F0E576DA}" destId="{84F86CA0-3F4B-44A5-BEE4-792901728BB1}" srcOrd="1" destOrd="0" presId="urn:microsoft.com/office/officeart/2005/8/layout/hierarchy3"/>
    <dgm:cxn modelId="{0121019A-448A-43B9-83EE-6C7C326A8D3A}" type="presParOf" srcId="{BDEF4B03-E4D4-4CD3-8D12-BFBCEC763C37}" destId="{DC3F092F-C9A0-43C8-8D33-CC8D2F39A0B9}" srcOrd="1" destOrd="0" presId="urn:microsoft.com/office/officeart/2005/8/layout/hierarchy3"/>
    <dgm:cxn modelId="{E1B9BECD-8935-46EF-A05B-C5B9F86E97DE}" type="presParOf" srcId="{DC3F092F-C9A0-43C8-8D33-CC8D2F39A0B9}" destId="{DED17DBD-234E-4444-979D-EED74508CF22}" srcOrd="0" destOrd="0" presId="urn:microsoft.com/office/officeart/2005/8/layout/hierarchy3"/>
    <dgm:cxn modelId="{4BF892BA-B608-4DE7-8A1A-E28F7D6D917D}" type="presParOf" srcId="{DC3F092F-C9A0-43C8-8D33-CC8D2F39A0B9}" destId="{A7ED2533-108D-4B2B-8041-102D325C8F4F}" srcOrd="1" destOrd="0" presId="urn:microsoft.com/office/officeart/2005/8/layout/hierarchy3"/>
    <dgm:cxn modelId="{59082F09-417A-44B9-B286-2118C238CF8D}" type="presParOf" srcId="{DC3F092F-C9A0-43C8-8D33-CC8D2F39A0B9}" destId="{2305A940-CFFF-4E2E-8DEB-501E15DC675E}" srcOrd="2" destOrd="0" presId="urn:microsoft.com/office/officeart/2005/8/layout/hierarchy3"/>
    <dgm:cxn modelId="{3887FB6D-4CD6-43AC-B052-8F6ADDD86106}" type="presParOf" srcId="{DC3F092F-C9A0-43C8-8D33-CC8D2F39A0B9}" destId="{25BB6D81-EF78-4C7A-BBEA-49C61991482E}" srcOrd="3" destOrd="0" presId="urn:microsoft.com/office/officeart/2005/8/layout/hierarchy3"/>
    <dgm:cxn modelId="{4CB18AAE-9995-467E-B442-A39AED8CC635}" type="presParOf" srcId="{DC3F092F-C9A0-43C8-8D33-CC8D2F39A0B9}" destId="{D7C308D3-09DB-496D-ACDE-8A1F1993BEE5}" srcOrd="4" destOrd="0" presId="urn:microsoft.com/office/officeart/2005/8/layout/hierarchy3"/>
    <dgm:cxn modelId="{A2590D45-7833-4AA8-BDA8-2D60A37EC70C}" type="presParOf" srcId="{DC3F092F-C9A0-43C8-8D33-CC8D2F39A0B9}" destId="{830BBA3B-A9FB-4674-B04F-B530ABCACBDE}" srcOrd="5" destOrd="0" presId="urn:microsoft.com/office/officeart/2005/8/layout/hierarchy3"/>
    <dgm:cxn modelId="{E7643140-7208-4A57-B59C-E768B668B6CA}" type="presParOf" srcId="{DC3F092F-C9A0-43C8-8D33-CC8D2F39A0B9}" destId="{2F7BB83F-88AD-46BB-9A5F-8B1C2FBBC2AA}" srcOrd="6" destOrd="0" presId="urn:microsoft.com/office/officeart/2005/8/layout/hierarchy3"/>
    <dgm:cxn modelId="{EC528EB9-BFCD-4ACC-B39B-CC77F026147C}" type="presParOf" srcId="{DC3F092F-C9A0-43C8-8D33-CC8D2F39A0B9}" destId="{50BC4620-715B-40A9-8308-35A62511B9D8}" srcOrd="7" destOrd="0" presId="urn:microsoft.com/office/officeart/2005/8/layout/hierarchy3"/>
    <dgm:cxn modelId="{65120756-C051-4E04-82A1-A042FC46C5A3}" type="presParOf" srcId="{DC3F092F-C9A0-43C8-8D33-CC8D2F39A0B9}" destId="{AEA89400-B8B9-4761-A560-E3FBEDB2B782}" srcOrd="8" destOrd="0" presId="urn:microsoft.com/office/officeart/2005/8/layout/hierarchy3"/>
    <dgm:cxn modelId="{6A3B7DC6-B2EA-4D86-900A-9B886D6DC831}" type="presParOf" srcId="{DC3F092F-C9A0-43C8-8D33-CC8D2F39A0B9}" destId="{374E9870-A6AC-4A1E-A12F-F955DE4A194B}" srcOrd="9" destOrd="0" presId="urn:microsoft.com/office/officeart/2005/8/layout/hierarchy3"/>
    <dgm:cxn modelId="{5D0E8E1B-9733-4798-9FAE-562535038445}" type="presParOf" srcId="{DC3F092F-C9A0-43C8-8D33-CC8D2F39A0B9}" destId="{7FFBB7C3-201F-4201-9E4A-165999CDD017}" srcOrd="10" destOrd="0" presId="urn:microsoft.com/office/officeart/2005/8/layout/hierarchy3"/>
    <dgm:cxn modelId="{7035B305-AEAF-43E1-91A5-868D0F29D450}" type="presParOf" srcId="{DC3F092F-C9A0-43C8-8D33-CC8D2F39A0B9}" destId="{BA42CCFC-04C0-404F-BCCE-D3E6B08BCC7B}" srcOrd="11" destOrd="0" presId="urn:microsoft.com/office/officeart/2005/8/layout/hierarchy3"/>
    <dgm:cxn modelId="{E6BD2666-7C50-4993-A74C-0A8522143CE9}" type="presParOf" srcId="{DC3F092F-C9A0-43C8-8D33-CC8D2F39A0B9}" destId="{381BA6E4-DAA1-477E-AA11-3C1B419C2C20}" srcOrd="12" destOrd="0" presId="urn:microsoft.com/office/officeart/2005/8/layout/hierarchy3"/>
    <dgm:cxn modelId="{8DA151D2-E32A-4B45-B9E6-02DD51CA9BD9}" type="presParOf" srcId="{DC3F092F-C9A0-43C8-8D33-CC8D2F39A0B9}" destId="{23BED8AC-4F15-45EF-87BF-B141F4059902}" srcOrd="13" destOrd="0" presId="urn:microsoft.com/office/officeart/2005/8/layout/hierarchy3"/>
    <dgm:cxn modelId="{6E36404F-5991-40B7-8283-2C3790641CB0}" type="presParOf" srcId="{BEA186C6-0E1C-413C-94EA-1DC73083CD9C}" destId="{2FF18FF4-D122-4EB5-935E-F599216E19CC}" srcOrd="2" destOrd="0" presId="urn:microsoft.com/office/officeart/2005/8/layout/hierarchy3"/>
    <dgm:cxn modelId="{8DA34702-CCBC-4A37-81FA-859A55431384}" type="presParOf" srcId="{2FF18FF4-D122-4EB5-935E-F599216E19CC}" destId="{21636D06-6EEA-4E9A-BB40-45DDE5B0966A}" srcOrd="0" destOrd="0" presId="urn:microsoft.com/office/officeart/2005/8/layout/hierarchy3"/>
    <dgm:cxn modelId="{1E3C984E-9DEB-43E4-B4BA-454C704EF3D9}" type="presParOf" srcId="{21636D06-6EEA-4E9A-BB40-45DDE5B0966A}" destId="{0409356A-748C-403A-B77A-F9453DFED65B}" srcOrd="0" destOrd="0" presId="urn:microsoft.com/office/officeart/2005/8/layout/hierarchy3"/>
    <dgm:cxn modelId="{B7C21A46-0CCC-464D-A340-BDD252DB0833}" type="presParOf" srcId="{21636D06-6EEA-4E9A-BB40-45DDE5B0966A}" destId="{97775AD9-7210-41EC-8F00-E0160B27F954}" srcOrd="1" destOrd="0" presId="urn:microsoft.com/office/officeart/2005/8/layout/hierarchy3"/>
    <dgm:cxn modelId="{E6216251-14A8-4F5E-B1B2-55C231244D9B}" type="presParOf" srcId="{2FF18FF4-D122-4EB5-935E-F599216E19CC}" destId="{25C97194-065D-4B3D-B274-8C2BD8DD9F72}" srcOrd="1" destOrd="0" presId="urn:microsoft.com/office/officeart/2005/8/layout/hierarchy3"/>
    <dgm:cxn modelId="{45BE4A70-E8AE-418D-828B-A71A26CACE72}" type="presParOf" srcId="{25C97194-065D-4B3D-B274-8C2BD8DD9F72}" destId="{1400EF52-F3F2-4559-B8A8-A017EF63E399}" srcOrd="0" destOrd="0" presId="urn:microsoft.com/office/officeart/2005/8/layout/hierarchy3"/>
    <dgm:cxn modelId="{71D74C00-5486-400D-97BE-896C1AB9BF4D}" type="presParOf" srcId="{25C97194-065D-4B3D-B274-8C2BD8DD9F72}" destId="{E705FE0D-A395-4029-9689-85ABF904A788}" srcOrd="1" destOrd="0" presId="urn:microsoft.com/office/officeart/2005/8/layout/hierarchy3"/>
    <dgm:cxn modelId="{6C0039F0-0217-4DAE-B143-ED92544A3C05}" type="presParOf" srcId="{25C97194-065D-4B3D-B274-8C2BD8DD9F72}" destId="{B3B26AAB-295F-44CA-AF90-F165A43EE176}" srcOrd="2" destOrd="0" presId="urn:microsoft.com/office/officeart/2005/8/layout/hierarchy3"/>
    <dgm:cxn modelId="{7FAAF202-0C1E-494B-A828-F43FC75901EC}" type="presParOf" srcId="{25C97194-065D-4B3D-B274-8C2BD8DD9F72}" destId="{F1043842-346E-463F-BAE3-A910ED804F4D}" srcOrd="3" destOrd="0" presId="urn:microsoft.com/office/officeart/2005/8/layout/hierarchy3"/>
    <dgm:cxn modelId="{F63EBA55-E7AA-4E27-BA6B-03E83222BD02}" type="presParOf" srcId="{25C97194-065D-4B3D-B274-8C2BD8DD9F72}" destId="{28334EC8-5F6E-4533-8D93-AE90AFF6B01D}" srcOrd="4" destOrd="0" presId="urn:microsoft.com/office/officeart/2005/8/layout/hierarchy3"/>
    <dgm:cxn modelId="{9CD2E632-FD31-4D52-AEE8-85017B18A433}" type="presParOf" srcId="{25C97194-065D-4B3D-B274-8C2BD8DD9F72}" destId="{7A2F9695-2741-47BA-84CA-0BBE015067E0}" srcOrd="5" destOrd="0" presId="urn:microsoft.com/office/officeart/2005/8/layout/hierarchy3"/>
    <dgm:cxn modelId="{57FF179A-2C24-4B0C-8AFF-0E58392D3E03}" type="presParOf" srcId="{BEA186C6-0E1C-413C-94EA-1DC73083CD9C}" destId="{DCAD0309-968B-4AB3-B84B-E6C48EACF712}" srcOrd="3" destOrd="0" presId="urn:microsoft.com/office/officeart/2005/8/layout/hierarchy3"/>
    <dgm:cxn modelId="{7B84A116-850C-4A7D-8860-188C5A5DB270}" type="presParOf" srcId="{DCAD0309-968B-4AB3-B84B-E6C48EACF712}" destId="{2A5062AB-9A19-4B89-BC48-8127E40407C7}" srcOrd="0" destOrd="0" presId="urn:microsoft.com/office/officeart/2005/8/layout/hierarchy3"/>
    <dgm:cxn modelId="{CF5B5BF7-5635-4C0E-ADA7-1B5FFA84EB76}" type="presParOf" srcId="{2A5062AB-9A19-4B89-BC48-8127E40407C7}" destId="{80817492-30C1-4777-96C9-9E847BEAF997}" srcOrd="0" destOrd="0" presId="urn:microsoft.com/office/officeart/2005/8/layout/hierarchy3"/>
    <dgm:cxn modelId="{AC77507F-8896-445E-97DF-B3DD3DEBE493}" type="presParOf" srcId="{2A5062AB-9A19-4B89-BC48-8127E40407C7}" destId="{3ACA1E5E-1B4E-4E07-892F-9AF6A7AD05C7}" srcOrd="1" destOrd="0" presId="urn:microsoft.com/office/officeart/2005/8/layout/hierarchy3"/>
    <dgm:cxn modelId="{8AEA823C-CCD0-4D7C-B0E5-ED3426EA0B18}" type="presParOf" srcId="{DCAD0309-968B-4AB3-B84B-E6C48EACF712}" destId="{C1E3FB49-14B5-4394-A3AC-F3164ADB79D6}" srcOrd="1" destOrd="0" presId="urn:microsoft.com/office/officeart/2005/8/layout/hierarchy3"/>
    <dgm:cxn modelId="{4B02F27E-DC32-40EB-9213-E5E4FEEDD24A}" type="presParOf" srcId="{C1E3FB49-14B5-4394-A3AC-F3164ADB79D6}" destId="{33D7A3EF-CDDB-41C0-8086-72434F108570}" srcOrd="0" destOrd="0" presId="urn:microsoft.com/office/officeart/2005/8/layout/hierarchy3"/>
    <dgm:cxn modelId="{7B7B7DEA-91F7-4C08-92AE-8FFA57AD8A0B}" type="presParOf" srcId="{C1E3FB49-14B5-4394-A3AC-F3164ADB79D6}" destId="{197348FE-8940-44E3-B3FB-F8828483F329}" srcOrd="1" destOrd="0" presId="urn:microsoft.com/office/officeart/2005/8/layout/hierarchy3"/>
    <dgm:cxn modelId="{5E2B630D-E853-44B8-A56D-FDA530834A7D}" type="presParOf" srcId="{C1E3FB49-14B5-4394-A3AC-F3164ADB79D6}" destId="{7DA84698-EC6B-4560-9D10-DD8DEF7546AE}" srcOrd="2" destOrd="0" presId="urn:microsoft.com/office/officeart/2005/8/layout/hierarchy3"/>
    <dgm:cxn modelId="{BB7E27CD-12CC-4D89-A6BC-3F646A7A4146}" type="presParOf" srcId="{C1E3FB49-14B5-4394-A3AC-F3164ADB79D6}" destId="{B402567E-4A31-4650-A834-FA2B2770C000}" srcOrd="3" destOrd="0" presId="urn:microsoft.com/office/officeart/2005/8/layout/hierarchy3"/>
    <dgm:cxn modelId="{EC2D6CE6-CFB3-43F0-BF75-782252F89850}" type="presParOf" srcId="{C1E3FB49-14B5-4394-A3AC-F3164ADB79D6}" destId="{6658A847-C6D0-488C-9CF0-E021D63FBF44}" srcOrd="4" destOrd="0" presId="urn:microsoft.com/office/officeart/2005/8/layout/hierarchy3"/>
    <dgm:cxn modelId="{C30BDF9E-830E-48E6-A7FF-69A039ED81C0}" type="presParOf" srcId="{C1E3FB49-14B5-4394-A3AC-F3164ADB79D6}" destId="{910187DD-4B96-4101-81AD-1D6550ADDAED}" srcOrd="5" destOrd="0" presId="urn:microsoft.com/office/officeart/2005/8/layout/hierarchy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8E3F5701-287C-433E-B019-D24CED1111FF}" type="doc">
      <dgm:prSet loTypeId="urn:microsoft.com/office/officeart/2005/8/layout/vList2" loCatId="list" qsTypeId="urn:microsoft.com/office/officeart/2005/8/quickstyle/simple1" qsCatId="simple" csTypeId="urn:microsoft.com/office/officeart/2005/8/colors/accent1_4" csCatId="accent1" phldr="1"/>
      <dgm:spPr/>
      <dgm:t>
        <a:bodyPr/>
        <a:lstStyle/>
        <a:p>
          <a:endParaRPr lang="de-DE"/>
        </a:p>
      </dgm:t>
    </dgm:pt>
    <dgm:pt modelId="{E441842E-ECC9-41FC-B199-A97EBC8AEF1B}">
      <dgm:prSet phldrT="[Text]" custT="1"/>
      <dgm:spPr/>
      <dgm:t>
        <a:bodyPr/>
        <a:lstStyle/>
        <a:p>
          <a:r>
            <a:rPr lang="de-DE" sz="1800" dirty="0" smtClean="0"/>
            <a:t>Status von Maßnahmen vorheriger Managementbewertungen</a:t>
          </a:r>
          <a:endParaRPr lang="de-DE" sz="1800" dirty="0"/>
        </a:p>
      </dgm:t>
    </dgm:pt>
    <dgm:pt modelId="{B979F684-D330-458D-ADC0-5145FE96A617}" type="parTrans" cxnId="{A444147F-3418-47DF-8134-18C73BAF0D98}">
      <dgm:prSet/>
      <dgm:spPr/>
      <dgm:t>
        <a:bodyPr/>
        <a:lstStyle/>
        <a:p>
          <a:endParaRPr lang="de-DE"/>
        </a:p>
      </dgm:t>
    </dgm:pt>
    <dgm:pt modelId="{F1DFB33A-70E1-47AA-A50A-C086F3848AC8}" type="sibTrans" cxnId="{A444147F-3418-47DF-8134-18C73BAF0D98}">
      <dgm:prSet/>
      <dgm:spPr/>
      <dgm:t>
        <a:bodyPr/>
        <a:lstStyle/>
        <a:p>
          <a:endParaRPr lang="de-DE"/>
        </a:p>
      </dgm:t>
    </dgm:pt>
    <dgm:pt modelId="{DCCA60AF-D4AD-4242-93D3-987AE9A22242}">
      <dgm:prSet custT="1"/>
      <dgm:spPr/>
      <dgm:t>
        <a:bodyPr/>
        <a:lstStyle/>
        <a:p>
          <a:r>
            <a:rPr lang="de-DE" sz="1800" dirty="0" smtClean="0"/>
            <a:t>Veränderungen (intern und extern) die das QM-System betreffen</a:t>
          </a:r>
          <a:endParaRPr lang="de-DE" sz="1800" dirty="0"/>
        </a:p>
      </dgm:t>
    </dgm:pt>
    <dgm:pt modelId="{93009D9D-6639-43BC-A720-A7C2507AE4BB}" type="parTrans" cxnId="{B8C456ED-9E58-41FF-A023-6A5BC744C30F}">
      <dgm:prSet/>
      <dgm:spPr/>
      <dgm:t>
        <a:bodyPr/>
        <a:lstStyle/>
        <a:p>
          <a:endParaRPr lang="de-DE"/>
        </a:p>
      </dgm:t>
    </dgm:pt>
    <dgm:pt modelId="{2AAE7F62-1330-4C71-BD27-B36B407399D1}" type="sibTrans" cxnId="{B8C456ED-9E58-41FF-A023-6A5BC744C30F}">
      <dgm:prSet/>
      <dgm:spPr/>
      <dgm:t>
        <a:bodyPr/>
        <a:lstStyle/>
        <a:p>
          <a:endParaRPr lang="de-DE"/>
        </a:p>
      </dgm:t>
    </dgm:pt>
    <dgm:pt modelId="{FFB7ECB2-1658-4DAD-B7DB-0524C22127FB}">
      <dgm:prSet custT="1"/>
      <dgm:spPr/>
      <dgm:t>
        <a:bodyPr/>
        <a:lstStyle/>
        <a:p>
          <a:r>
            <a:rPr lang="de-DE" sz="1800" dirty="0" smtClean="0"/>
            <a:t>Leistung und Wirksamkeit des QM-Systems einschließlich Entwicklungen </a:t>
          </a:r>
          <a:endParaRPr lang="de-DE" sz="1800" dirty="0"/>
        </a:p>
      </dgm:t>
    </dgm:pt>
    <dgm:pt modelId="{3097B837-4E9E-4476-952F-D56A9914E842}" type="parTrans" cxnId="{713CF8B3-9305-4D81-A4D7-A401EA98C79E}">
      <dgm:prSet/>
      <dgm:spPr/>
      <dgm:t>
        <a:bodyPr/>
        <a:lstStyle/>
        <a:p>
          <a:endParaRPr lang="de-DE"/>
        </a:p>
      </dgm:t>
    </dgm:pt>
    <dgm:pt modelId="{E02E42F5-8565-4574-AB95-85CCE29C1A29}" type="sibTrans" cxnId="{713CF8B3-9305-4D81-A4D7-A401EA98C79E}">
      <dgm:prSet/>
      <dgm:spPr/>
      <dgm:t>
        <a:bodyPr/>
        <a:lstStyle/>
        <a:p>
          <a:endParaRPr lang="de-DE"/>
        </a:p>
      </dgm:t>
    </dgm:pt>
    <dgm:pt modelId="{DECF89FD-E4E1-497A-B9AA-2EEE6228D806}">
      <dgm:prSet custT="1"/>
      <dgm:spPr/>
      <dgm:t>
        <a:bodyPr/>
        <a:lstStyle/>
        <a:p>
          <a:r>
            <a:rPr lang="de-DE" sz="1800" dirty="0" smtClean="0"/>
            <a:t>Angemessenheit von Ressourcen</a:t>
          </a:r>
          <a:endParaRPr lang="de-DE" sz="1800" dirty="0"/>
        </a:p>
      </dgm:t>
    </dgm:pt>
    <dgm:pt modelId="{88732E8A-EE88-4CED-96FD-768A613B9E4D}" type="parTrans" cxnId="{442AAC0F-37A4-4009-B05C-2AFB87483572}">
      <dgm:prSet/>
      <dgm:spPr/>
      <dgm:t>
        <a:bodyPr/>
        <a:lstStyle/>
        <a:p>
          <a:endParaRPr lang="de-DE"/>
        </a:p>
      </dgm:t>
    </dgm:pt>
    <dgm:pt modelId="{DD578915-4723-43AC-A3AF-1FD6F110FE88}" type="sibTrans" cxnId="{442AAC0F-37A4-4009-B05C-2AFB87483572}">
      <dgm:prSet/>
      <dgm:spPr/>
      <dgm:t>
        <a:bodyPr/>
        <a:lstStyle/>
        <a:p>
          <a:endParaRPr lang="de-DE"/>
        </a:p>
      </dgm:t>
    </dgm:pt>
    <dgm:pt modelId="{668822CF-7D1D-47BA-A4A4-1A1A12EE1328}">
      <dgm:prSet custT="1"/>
      <dgm:spPr/>
      <dgm:t>
        <a:bodyPr/>
        <a:lstStyle/>
        <a:p>
          <a:r>
            <a:rPr lang="de-DE" sz="1800" dirty="0" smtClean="0"/>
            <a:t>Wirksamkeit von Maßnahmen im Umgang mit Risiken und Chancen</a:t>
          </a:r>
          <a:endParaRPr lang="de-DE" sz="1800" dirty="0"/>
        </a:p>
      </dgm:t>
    </dgm:pt>
    <dgm:pt modelId="{F884E5DF-6CCA-44A6-8F9F-360453386F1F}" type="parTrans" cxnId="{948A035C-6F51-4F88-A164-A546E4DAE54C}">
      <dgm:prSet/>
      <dgm:spPr/>
      <dgm:t>
        <a:bodyPr/>
        <a:lstStyle/>
        <a:p>
          <a:endParaRPr lang="de-DE"/>
        </a:p>
      </dgm:t>
    </dgm:pt>
    <dgm:pt modelId="{383037DE-C6A8-4C52-AF15-A1C38BE8FD22}" type="sibTrans" cxnId="{948A035C-6F51-4F88-A164-A546E4DAE54C}">
      <dgm:prSet/>
      <dgm:spPr/>
      <dgm:t>
        <a:bodyPr/>
        <a:lstStyle/>
        <a:p>
          <a:endParaRPr lang="de-DE"/>
        </a:p>
      </dgm:t>
    </dgm:pt>
    <dgm:pt modelId="{12550242-9A2E-45EC-97A5-D7A86AB6EDC3}">
      <dgm:prSet custT="1"/>
      <dgm:spPr/>
      <dgm:t>
        <a:bodyPr/>
        <a:lstStyle/>
        <a:p>
          <a:r>
            <a:rPr lang="de-DE" sz="1800" dirty="0" smtClean="0"/>
            <a:t>Möglichkeiten zur Verbesserung</a:t>
          </a:r>
          <a:endParaRPr lang="de-DE" sz="1800" dirty="0"/>
        </a:p>
      </dgm:t>
    </dgm:pt>
    <dgm:pt modelId="{9CF7DA5C-249A-44EE-A7B2-918E1E87CF8A}" type="parTrans" cxnId="{3639045B-ADC7-4376-8B8A-D10301C415F1}">
      <dgm:prSet/>
      <dgm:spPr/>
      <dgm:t>
        <a:bodyPr/>
        <a:lstStyle/>
        <a:p>
          <a:endParaRPr lang="de-DE"/>
        </a:p>
      </dgm:t>
    </dgm:pt>
    <dgm:pt modelId="{4B788795-C985-4B95-8905-B2110AD76194}" type="sibTrans" cxnId="{3639045B-ADC7-4376-8B8A-D10301C415F1}">
      <dgm:prSet/>
      <dgm:spPr/>
      <dgm:t>
        <a:bodyPr/>
        <a:lstStyle/>
        <a:p>
          <a:endParaRPr lang="de-DE"/>
        </a:p>
      </dgm:t>
    </dgm:pt>
    <dgm:pt modelId="{16732BBC-CA9F-497A-9C45-8CC5B2C6F084}">
      <dgm:prSet custT="1"/>
      <dgm:spPr/>
      <dgm:t>
        <a:bodyPr/>
        <a:lstStyle/>
        <a:p>
          <a:r>
            <a:rPr lang="de-DE" sz="1800" dirty="0" smtClean="0"/>
            <a:t>Zufriedenheiten und Rückmeldungen von interessierten Parteien</a:t>
          </a:r>
          <a:endParaRPr lang="de-DE" sz="1800" dirty="0"/>
        </a:p>
      </dgm:t>
    </dgm:pt>
    <dgm:pt modelId="{BDDF9E3F-29AF-4510-B862-A7B9F9712FD2}" type="parTrans" cxnId="{D27A21F9-7482-4B2E-BF65-82C2E8D52CD8}">
      <dgm:prSet/>
      <dgm:spPr/>
      <dgm:t>
        <a:bodyPr/>
        <a:lstStyle/>
        <a:p>
          <a:endParaRPr lang="de-DE"/>
        </a:p>
      </dgm:t>
    </dgm:pt>
    <dgm:pt modelId="{6E3C12E8-1EF2-48A6-AE7D-9AC15F869A59}" type="sibTrans" cxnId="{D27A21F9-7482-4B2E-BF65-82C2E8D52CD8}">
      <dgm:prSet/>
      <dgm:spPr/>
      <dgm:t>
        <a:bodyPr/>
        <a:lstStyle/>
        <a:p>
          <a:endParaRPr lang="de-DE"/>
        </a:p>
      </dgm:t>
    </dgm:pt>
    <dgm:pt modelId="{658EC169-8C26-4C8F-B5F2-2E33B1221EDA}">
      <dgm:prSet custT="1"/>
      <dgm:spPr/>
      <dgm:t>
        <a:bodyPr/>
        <a:lstStyle/>
        <a:p>
          <a:r>
            <a:rPr lang="de-DE" sz="1800" dirty="0" smtClean="0"/>
            <a:t>Erreichung der Qualitätsziele</a:t>
          </a:r>
          <a:endParaRPr lang="de-DE" sz="1800" dirty="0"/>
        </a:p>
      </dgm:t>
    </dgm:pt>
    <dgm:pt modelId="{BE067775-2060-40FD-BFC2-83924C450B6E}" type="parTrans" cxnId="{7801A7B4-87E2-4168-BA25-6AFCABAED03B}">
      <dgm:prSet/>
      <dgm:spPr/>
      <dgm:t>
        <a:bodyPr/>
        <a:lstStyle/>
        <a:p>
          <a:endParaRPr lang="de-DE"/>
        </a:p>
      </dgm:t>
    </dgm:pt>
    <dgm:pt modelId="{EC7C485A-6FA0-49FE-A57D-7984DACD05BF}" type="sibTrans" cxnId="{7801A7B4-87E2-4168-BA25-6AFCABAED03B}">
      <dgm:prSet/>
      <dgm:spPr/>
      <dgm:t>
        <a:bodyPr/>
        <a:lstStyle/>
        <a:p>
          <a:endParaRPr lang="de-DE"/>
        </a:p>
      </dgm:t>
    </dgm:pt>
    <dgm:pt modelId="{93EF7FC7-6BD2-48BA-BEC5-0750531DAC83}">
      <dgm:prSet custT="1"/>
      <dgm:spPr/>
      <dgm:t>
        <a:bodyPr/>
        <a:lstStyle/>
        <a:p>
          <a:r>
            <a:rPr lang="de-DE" sz="1800" dirty="0" smtClean="0"/>
            <a:t>Prozessleistung und Erreichen der Anforderungen an die Dienstleistung,</a:t>
          </a:r>
          <a:endParaRPr lang="de-DE" sz="1800" dirty="0"/>
        </a:p>
      </dgm:t>
    </dgm:pt>
    <dgm:pt modelId="{57A2E217-F7DE-4AC7-BA5E-B214575D00B2}" type="parTrans" cxnId="{E713E41D-D10F-4C4E-92F0-967A4B12E48F}">
      <dgm:prSet/>
      <dgm:spPr/>
      <dgm:t>
        <a:bodyPr/>
        <a:lstStyle/>
        <a:p>
          <a:endParaRPr lang="de-DE"/>
        </a:p>
      </dgm:t>
    </dgm:pt>
    <dgm:pt modelId="{0BE2B0F3-AF79-4741-8969-DA375AFDA7E6}" type="sibTrans" cxnId="{E713E41D-D10F-4C4E-92F0-967A4B12E48F}">
      <dgm:prSet/>
      <dgm:spPr/>
      <dgm:t>
        <a:bodyPr/>
        <a:lstStyle/>
        <a:p>
          <a:endParaRPr lang="de-DE"/>
        </a:p>
      </dgm:t>
    </dgm:pt>
    <dgm:pt modelId="{CF941210-87BA-403E-A45A-9F05FB963B40}">
      <dgm:prSet custT="1"/>
      <dgm:spPr/>
      <dgm:t>
        <a:bodyPr/>
        <a:lstStyle/>
        <a:p>
          <a:r>
            <a:rPr lang="de-DE" sz="1800" dirty="0" smtClean="0"/>
            <a:t>Korrekturmaßnahmen</a:t>
          </a:r>
          <a:endParaRPr lang="de-DE" sz="1800" dirty="0"/>
        </a:p>
      </dgm:t>
    </dgm:pt>
    <dgm:pt modelId="{4413E298-2D51-491B-A4DE-6697561AA30E}" type="parTrans" cxnId="{5EF657CF-83FF-4236-9E62-B5A8E1347C47}">
      <dgm:prSet/>
      <dgm:spPr/>
      <dgm:t>
        <a:bodyPr/>
        <a:lstStyle/>
        <a:p>
          <a:endParaRPr lang="de-DE"/>
        </a:p>
      </dgm:t>
    </dgm:pt>
    <dgm:pt modelId="{6F3CDB39-8C0A-4FFC-BDEA-645B696F4471}" type="sibTrans" cxnId="{5EF657CF-83FF-4236-9E62-B5A8E1347C47}">
      <dgm:prSet/>
      <dgm:spPr/>
      <dgm:t>
        <a:bodyPr/>
        <a:lstStyle/>
        <a:p>
          <a:endParaRPr lang="de-DE"/>
        </a:p>
      </dgm:t>
    </dgm:pt>
    <dgm:pt modelId="{055ED709-FCAC-43BF-94FE-7F74E5F90445}">
      <dgm:prSet custT="1"/>
      <dgm:spPr/>
      <dgm:t>
        <a:bodyPr/>
        <a:lstStyle/>
        <a:p>
          <a:r>
            <a:rPr lang="de-DE" sz="1800" dirty="0" smtClean="0"/>
            <a:t>Ergebnisse von Überwachungen und Messungen</a:t>
          </a:r>
          <a:endParaRPr lang="de-DE" sz="1800" dirty="0"/>
        </a:p>
      </dgm:t>
    </dgm:pt>
    <dgm:pt modelId="{325C353F-0331-4436-A9D6-49CB8EE400C5}" type="parTrans" cxnId="{8C6A2CFE-C928-477A-BFE6-5139FD680083}">
      <dgm:prSet/>
      <dgm:spPr/>
      <dgm:t>
        <a:bodyPr/>
        <a:lstStyle/>
        <a:p>
          <a:endParaRPr lang="de-DE"/>
        </a:p>
      </dgm:t>
    </dgm:pt>
    <dgm:pt modelId="{BDE8B82B-D8A0-4CB9-9FA3-0860ACC022E8}" type="sibTrans" cxnId="{8C6A2CFE-C928-477A-BFE6-5139FD680083}">
      <dgm:prSet/>
      <dgm:spPr/>
      <dgm:t>
        <a:bodyPr/>
        <a:lstStyle/>
        <a:p>
          <a:endParaRPr lang="de-DE"/>
        </a:p>
      </dgm:t>
    </dgm:pt>
    <dgm:pt modelId="{C3477EC4-B31F-46E5-94C6-80549B039DC3}">
      <dgm:prSet custT="1"/>
      <dgm:spPr/>
      <dgm:t>
        <a:bodyPr/>
        <a:lstStyle/>
        <a:p>
          <a:r>
            <a:rPr lang="de-DE" sz="1800" dirty="0" smtClean="0"/>
            <a:t>Ergebnisse aus Audits</a:t>
          </a:r>
          <a:endParaRPr lang="de-DE" sz="1800" dirty="0"/>
        </a:p>
      </dgm:t>
    </dgm:pt>
    <dgm:pt modelId="{83E094A1-EC6D-4FF8-824E-37FE92D8F5A6}" type="parTrans" cxnId="{21485D6F-0543-420C-83F0-FB6CBB42ECEA}">
      <dgm:prSet/>
      <dgm:spPr/>
      <dgm:t>
        <a:bodyPr/>
        <a:lstStyle/>
        <a:p>
          <a:endParaRPr lang="de-DE"/>
        </a:p>
      </dgm:t>
    </dgm:pt>
    <dgm:pt modelId="{BB99F9E3-1E3E-4A59-94BF-CD7C512F53B3}" type="sibTrans" cxnId="{21485D6F-0543-420C-83F0-FB6CBB42ECEA}">
      <dgm:prSet/>
      <dgm:spPr/>
      <dgm:t>
        <a:bodyPr/>
        <a:lstStyle/>
        <a:p>
          <a:endParaRPr lang="de-DE"/>
        </a:p>
      </dgm:t>
    </dgm:pt>
    <dgm:pt modelId="{413727FF-F1E9-44C7-B6E1-02BA71030AE0}">
      <dgm:prSet custT="1"/>
      <dgm:spPr/>
      <dgm:t>
        <a:bodyPr/>
        <a:lstStyle/>
        <a:p>
          <a:r>
            <a:rPr lang="de-DE" sz="1800" dirty="0" smtClean="0"/>
            <a:t>Leistung externer Anbieter</a:t>
          </a:r>
          <a:endParaRPr lang="de-DE" sz="1800" dirty="0"/>
        </a:p>
      </dgm:t>
    </dgm:pt>
    <dgm:pt modelId="{75269590-C2AF-47CC-8E59-46139E1DD1AD}" type="parTrans" cxnId="{3E7CE0D8-0277-4ED8-BFD2-83C703646CB7}">
      <dgm:prSet/>
      <dgm:spPr/>
      <dgm:t>
        <a:bodyPr/>
        <a:lstStyle/>
        <a:p>
          <a:endParaRPr lang="de-DE"/>
        </a:p>
      </dgm:t>
    </dgm:pt>
    <dgm:pt modelId="{ABC375D5-3905-4EC1-AFF8-94C74A3B9ECA}" type="sibTrans" cxnId="{3E7CE0D8-0277-4ED8-BFD2-83C703646CB7}">
      <dgm:prSet/>
      <dgm:spPr/>
      <dgm:t>
        <a:bodyPr/>
        <a:lstStyle/>
        <a:p>
          <a:endParaRPr lang="de-DE"/>
        </a:p>
      </dgm:t>
    </dgm:pt>
    <dgm:pt modelId="{264787DC-4102-4368-827E-5D0ED1A93357}" type="pres">
      <dgm:prSet presAssocID="{8E3F5701-287C-433E-B019-D24CED1111FF}" presName="linear" presStyleCnt="0">
        <dgm:presLayoutVars>
          <dgm:animLvl val="lvl"/>
          <dgm:resizeHandles val="exact"/>
        </dgm:presLayoutVars>
      </dgm:prSet>
      <dgm:spPr/>
      <dgm:t>
        <a:bodyPr/>
        <a:lstStyle/>
        <a:p>
          <a:endParaRPr lang="de-DE"/>
        </a:p>
      </dgm:t>
    </dgm:pt>
    <dgm:pt modelId="{7EF85237-E38C-4B2E-827A-5D4851266B2D}" type="pres">
      <dgm:prSet presAssocID="{E441842E-ECC9-41FC-B199-A97EBC8AEF1B}" presName="parentText" presStyleLbl="node1" presStyleIdx="0" presStyleCnt="6">
        <dgm:presLayoutVars>
          <dgm:chMax val="0"/>
          <dgm:bulletEnabled val="1"/>
        </dgm:presLayoutVars>
      </dgm:prSet>
      <dgm:spPr/>
      <dgm:t>
        <a:bodyPr/>
        <a:lstStyle/>
        <a:p>
          <a:endParaRPr lang="de-DE"/>
        </a:p>
      </dgm:t>
    </dgm:pt>
    <dgm:pt modelId="{5872773C-1DF7-4F75-8BB5-BB97EF2D82B6}" type="pres">
      <dgm:prSet presAssocID="{F1DFB33A-70E1-47AA-A50A-C086F3848AC8}" presName="spacer" presStyleCnt="0"/>
      <dgm:spPr/>
      <dgm:t>
        <a:bodyPr/>
        <a:lstStyle/>
        <a:p>
          <a:endParaRPr lang="de-DE"/>
        </a:p>
      </dgm:t>
    </dgm:pt>
    <dgm:pt modelId="{737F88AF-C160-44FA-9311-954952DD6982}" type="pres">
      <dgm:prSet presAssocID="{DCCA60AF-D4AD-4242-93D3-987AE9A22242}" presName="parentText" presStyleLbl="node1" presStyleIdx="1" presStyleCnt="6">
        <dgm:presLayoutVars>
          <dgm:chMax val="0"/>
          <dgm:bulletEnabled val="1"/>
        </dgm:presLayoutVars>
      </dgm:prSet>
      <dgm:spPr/>
      <dgm:t>
        <a:bodyPr/>
        <a:lstStyle/>
        <a:p>
          <a:endParaRPr lang="de-DE"/>
        </a:p>
      </dgm:t>
    </dgm:pt>
    <dgm:pt modelId="{6C497892-2899-4636-999A-8E03FD89CD11}" type="pres">
      <dgm:prSet presAssocID="{2AAE7F62-1330-4C71-BD27-B36B407399D1}" presName="spacer" presStyleCnt="0"/>
      <dgm:spPr/>
      <dgm:t>
        <a:bodyPr/>
        <a:lstStyle/>
        <a:p>
          <a:endParaRPr lang="de-DE"/>
        </a:p>
      </dgm:t>
    </dgm:pt>
    <dgm:pt modelId="{E34B73C1-CEF2-4B7B-96C2-1630FCD11FBC}" type="pres">
      <dgm:prSet presAssocID="{FFB7ECB2-1658-4DAD-B7DB-0524C22127FB}" presName="parentText" presStyleLbl="node1" presStyleIdx="2" presStyleCnt="6">
        <dgm:presLayoutVars>
          <dgm:chMax val="0"/>
          <dgm:bulletEnabled val="1"/>
        </dgm:presLayoutVars>
      </dgm:prSet>
      <dgm:spPr/>
      <dgm:t>
        <a:bodyPr/>
        <a:lstStyle/>
        <a:p>
          <a:endParaRPr lang="de-DE"/>
        </a:p>
      </dgm:t>
    </dgm:pt>
    <dgm:pt modelId="{BEC8AC32-747C-4CBA-9871-DA31232885B1}" type="pres">
      <dgm:prSet presAssocID="{FFB7ECB2-1658-4DAD-B7DB-0524C22127FB}" presName="childText" presStyleLbl="revTx" presStyleIdx="0" presStyleCnt="1">
        <dgm:presLayoutVars>
          <dgm:bulletEnabled val="1"/>
        </dgm:presLayoutVars>
      </dgm:prSet>
      <dgm:spPr/>
      <dgm:t>
        <a:bodyPr/>
        <a:lstStyle/>
        <a:p>
          <a:endParaRPr lang="de-DE"/>
        </a:p>
      </dgm:t>
    </dgm:pt>
    <dgm:pt modelId="{FDEE6E7E-1531-497A-AFAE-2CD6416E58B5}" type="pres">
      <dgm:prSet presAssocID="{DECF89FD-E4E1-497A-B9AA-2EEE6228D806}" presName="parentText" presStyleLbl="node1" presStyleIdx="3" presStyleCnt="6">
        <dgm:presLayoutVars>
          <dgm:chMax val="0"/>
          <dgm:bulletEnabled val="1"/>
        </dgm:presLayoutVars>
      </dgm:prSet>
      <dgm:spPr/>
      <dgm:t>
        <a:bodyPr/>
        <a:lstStyle/>
        <a:p>
          <a:endParaRPr lang="de-DE"/>
        </a:p>
      </dgm:t>
    </dgm:pt>
    <dgm:pt modelId="{1F8A5650-BBA9-4480-A242-7CE376CEC953}" type="pres">
      <dgm:prSet presAssocID="{DD578915-4723-43AC-A3AF-1FD6F110FE88}" presName="spacer" presStyleCnt="0"/>
      <dgm:spPr/>
      <dgm:t>
        <a:bodyPr/>
        <a:lstStyle/>
        <a:p>
          <a:endParaRPr lang="de-DE"/>
        </a:p>
      </dgm:t>
    </dgm:pt>
    <dgm:pt modelId="{1C8EC5B2-B430-46EF-A0C7-A319C6E44E59}" type="pres">
      <dgm:prSet presAssocID="{668822CF-7D1D-47BA-A4A4-1A1A12EE1328}" presName="parentText" presStyleLbl="node1" presStyleIdx="4" presStyleCnt="6">
        <dgm:presLayoutVars>
          <dgm:chMax val="0"/>
          <dgm:bulletEnabled val="1"/>
        </dgm:presLayoutVars>
      </dgm:prSet>
      <dgm:spPr/>
      <dgm:t>
        <a:bodyPr/>
        <a:lstStyle/>
        <a:p>
          <a:endParaRPr lang="de-DE"/>
        </a:p>
      </dgm:t>
    </dgm:pt>
    <dgm:pt modelId="{F133A166-A844-4130-9B2E-CE659727215B}" type="pres">
      <dgm:prSet presAssocID="{383037DE-C6A8-4C52-AF15-A1C38BE8FD22}" presName="spacer" presStyleCnt="0"/>
      <dgm:spPr/>
      <dgm:t>
        <a:bodyPr/>
        <a:lstStyle/>
        <a:p>
          <a:endParaRPr lang="de-DE"/>
        </a:p>
      </dgm:t>
    </dgm:pt>
    <dgm:pt modelId="{2EE668D5-2F92-447C-AC08-60BD013D8C6D}" type="pres">
      <dgm:prSet presAssocID="{12550242-9A2E-45EC-97A5-D7A86AB6EDC3}" presName="parentText" presStyleLbl="node1" presStyleIdx="5" presStyleCnt="6">
        <dgm:presLayoutVars>
          <dgm:chMax val="0"/>
          <dgm:bulletEnabled val="1"/>
        </dgm:presLayoutVars>
      </dgm:prSet>
      <dgm:spPr/>
      <dgm:t>
        <a:bodyPr/>
        <a:lstStyle/>
        <a:p>
          <a:endParaRPr lang="de-DE"/>
        </a:p>
      </dgm:t>
    </dgm:pt>
  </dgm:ptLst>
  <dgm:cxnLst>
    <dgm:cxn modelId="{5EF657CF-83FF-4236-9E62-B5A8E1347C47}" srcId="{FFB7ECB2-1658-4DAD-B7DB-0524C22127FB}" destId="{CF941210-87BA-403E-A45A-9F05FB963B40}" srcOrd="3" destOrd="0" parTransId="{4413E298-2D51-491B-A4DE-6697561AA30E}" sibTransId="{6F3CDB39-8C0A-4FFC-BDEA-645B696F4471}"/>
    <dgm:cxn modelId="{3639045B-ADC7-4376-8B8A-D10301C415F1}" srcId="{8E3F5701-287C-433E-B019-D24CED1111FF}" destId="{12550242-9A2E-45EC-97A5-D7A86AB6EDC3}" srcOrd="5" destOrd="0" parTransId="{9CF7DA5C-249A-44EE-A7B2-918E1E87CF8A}" sibTransId="{4B788795-C985-4B95-8905-B2110AD76194}"/>
    <dgm:cxn modelId="{713CF8B3-9305-4D81-A4D7-A401EA98C79E}" srcId="{8E3F5701-287C-433E-B019-D24CED1111FF}" destId="{FFB7ECB2-1658-4DAD-B7DB-0524C22127FB}" srcOrd="2" destOrd="0" parTransId="{3097B837-4E9E-4476-952F-D56A9914E842}" sibTransId="{E02E42F5-8565-4574-AB95-85CCE29C1A29}"/>
    <dgm:cxn modelId="{A444147F-3418-47DF-8134-18C73BAF0D98}" srcId="{8E3F5701-287C-433E-B019-D24CED1111FF}" destId="{E441842E-ECC9-41FC-B199-A97EBC8AEF1B}" srcOrd="0" destOrd="0" parTransId="{B979F684-D330-458D-ADC0-5145FE96A617}" sibTransId="{F1DFB33A-70E1-47AA-A50A-C086F3848AC8}"/>
    <dgm:cxn modelId="{E713E41D-D10F-4C4E-92F0-967A4B12E48F}" srcId="{FFB7ECB2-1658-4DAD-B7DB-0524C22127FB}" destId="{93EF7FC7-6BD2-48BA-BEC5-0750531DAC83}" srcOrd="2" destOrd="0" parTransId="{57A2E217-F7DE-4AC7-BA5E-B214575D00B2}" sibTransId="{0BE2B0F3-AF79-4741-8969-DA375AFDA7E6}"/>
    <dgm:cxn modelId="{7366404E-7401-4165-9B69-5AC03A1C9682}" type="presOf" srcId="{CF941210-87BA-403E-A45A-9F05FB963B40}" destId="{BEC8AC32-747C-4CBA-9871-DA31232885B1}" srcOrd="0" destOrd="3" presId="urn:microsoft.com/office/officeart/2005/8/layout/vList2"/>
    <dgm:cxn modelId="{B5788D9A-648C-499E-8ED8-B067FD97D3BD}" type="presOf" srcId="{055ED709-FCAC-43BF-94FE-7F74E5F90445}" destId="{BEC8AC32-747C-4CBA-9871-DA31232885B1}" srcOrd="0" destOrd="4" presId="urn:microsoft.com/office/officeart/2005/8/layout/vList2"/>
    <dgm:cxn modelId="{3223A43A-498B-414D-99FA-4C402E287980}" type="presOf" srcId="{FFB7ECB2-1658-4DAD-B7DB-0524C22127FB}" destId="{E34B73C1-CEF2-4B7B-96C2-1630FCD11FBC}" srcOrd="0" destOrd="0" presId="urn:microsoft.com/office/officeart/2005/8/layout/vList2"/>
    <dgm:cxn modelId="{3E7CE0D8-0277-4ED8-BFD2-83C703646CB7}" srcId="{FFB7ECB2-1658-4DAD-B7DB-0524C22127FB}" destId="{413727FF-F1E9-44C7-B6E1-02BA71030AE0}" srcOrd="6" destOrd="0" parTransId="{75269590-C2AF-47CC-8E59-46139E1DD1AD}" sibTransId="{ABC375D5-3905-4EC1-AFF8-94C74A3B9ECA}"/>
    <dgm:cxn modelId="{948A035C-6F51-4F88-A164-A546E4DAE54C}" srcId="{8E3F5701-287C-433E-B019-D24CED1111FF}" destId="{668822CF-7D1D-47BA-A4A4-1A1A12EE1328}" srcOrd="4" destOrd="0" parTransId="{F884E5DF-6CCA-44A6-8F9F-360453386F1F}" sibTransId="{383037DE-C6A8-4C52-AF15-A1C38BE8FD22}"/>
    <dgm:cxn modelId="{3CF0D23B-8286-4EFE-A4D3-2FDA32ED521B}" type="presOf" srcId="{658EC169-8C26-4C8F-B5F2-2E33B1221EDA}" destId="{BEC8AC32-747C-4CBA-9871-DA31232885B1}" srcOrd="0" destOrd="1" presId="urn:microsoft.com/office/officeart/2005/8/layout/vList2"/>
    <dgm:cxn modelId="{5DF789FC-9055-477E-B7A3-A132795B4859}" type="presOf" srcId="{DCCA60AF-D4AD-4242-93D3-987AE9A22242}" destId="{737F88AF-C160-44FA-9311-954952DD6982}" srcOrd="0" destOrd="0" presId="urn:microsoft.com/office/officeart/2005/8/layout/vList2"/>
    <dgm:cxn modelId="{D27A21F9-7482-4B2E-BF65-82C2E8D52CD8}" srcId="{FFB7ECB2-1658-4DAD-B7DB-0524C22127FB}" destId="{16732BBC-CA9F-497A-9C45-8CC5B2C6F084}" srcOrd="0" destOrd="0" parTransId="{BDDF9E3F-29AF-4510-B862-A7B9F9712FD2}" sibTransId="{6E3C12E8-1EF2-48A6-AE7D-9AC15F869A59}"/>
    <dgm:cxn modelId="{8C6A2CFE-C928-477A-BFE6-5139FD680083}" srcId="{FFB7ECB2-1658-4DAD-B7DB-0524C22127FB}" destId="{055ED709-FCAC-43BF-94FE-7F74E5F90445}" srcOrd="4" destOrd="0" parTransId="{325C353F-0331-4436-A9D6-49CB8EE400C5}" sibTransId="{BDE8B82B-D8A0-4CB9-9FA3-0860ACC022E8}"/>
    <dgm:cxn modelId="{C3AC1810-D019-4545-8A4A-3DE9FBF5B1B4}" type="presOf" srcId="{16732BBC-CA9F-497A-9C45-8CC5B2C6F084}" destId="{BEC8AC32-747C-4CBA-9871-DA31232885B1}" srcOrd="0" destOrd="0" presId="urn:microsoft.com/office/officeart/2005/8/layout/vList2"/>
    <dgm:cxn modelId="{93B7E9FB-B3BA-4FE8-8982-4413100BE94D}" type="presOf" srcId="{413727FF-F1E9-44C7-B6E1-02BA71030AE0}" destId="{BEC8AC32-747C-4CBA-9871-DA31232885B1}" srcOrd="0" destOrd="6" presId="urn:microsoft.com/office/officeart/2005/8/layout/vList2"/>
    <dgm:cxn modelId="{442AAC0F-37A4-4009-B05C-2AFB87483572}" srcId="{8E3F5701-287C-433E-B019-D24CED1111FF}" destId="{DECF89FD-E4E1-497A-B9AA-2EEE6228D806}" srcOrd="3" destOrd="0" parTransId="{88732E8A-EE88-4CED-96FD-768A613B9E4D}" sibTransId="{DD578915-4723-43AC-A3AF-1FD6F110FE88}"/>
    <dgm:cxn modelId="{4E03C911-011C-40E1-962B-4D85E4D0BD45}" type="presOf" srcId="{12550242-9A2E-45EC-97A5-D7A86AB6EDC3}" destId="{2EE668D5-2F92-447C-AC08-60BD013D8C6D}" srcOrd="0" destOrd="0" presId="urn:microsoft.com/office/officeart/2005/8/layout/vList2"/>
    <dgm:cxn modelId="{EC272C77-182F-42F7-8701-0CC98FB7F7D4}" type="presOf" srcId="{DECF89FD-E4E1-497A-B9AA-2EEE6228D806}" destId="{FDEE6E7E-1531-497A-AFAE-2CD6416E58B5}" srcOrd="0" destOrd="0" presId="urn:microsoft.com/office/officeart/2005/8/layout/vList2"/>
    <dgm:cxn modelId="{E7E3E0B2-7E37-4554-BE86-068372B1C7C2}" type="presOf" srcId="{668822CF-7D1D-47BA-A4A4-1A1A12EE1328}" destId="{1C8EC5B2-B430-46EF-A0C7-A319C6E44E59}" srcOrd="0" destOrd="0" presId="urn:microsoft.com/office/officeart/2005/8/layout/vList2"/>
    <dgm:cxn modelId="{DFC399B0-128C-40A9-B7FB-BF5D6D5F60E8}" type="presOf" srcId="{93EF7FC7-6BD2-48BA-BEC5-0750531DAC83}" destId="{BEC8AC32-747C-4CBA-9871-DA31232885B1}" srcOrd="0" destOrd="2" presId="urn:microsoft.com/office/officeart/2005/8/layout/vList2"/>
    <dgm:cxn modelId="{06E7598A-18BB-49D8-8095-59D401C07514}" type="presOf" srcId="{C3477EC4-B31F-46E5-94C6-80549B039DC3}" destId="{BEC8AC32-747C-4CBA-9871-DA31232885B1}" srcOrd="0" destOrd="5" presId="urn:microsoft.com/office/officeart/2005/8/layout/vList2"/>
    <dgm:cxn modelId="{B8C456ED-9E58-41FF-A023-6A5BC744C30F}" srcId="{8E3F5701-287C-433E-B019-D24CED1111FF}" destId="{DCCA60AF-D4AD-4242-93D3-987AE9A22242}" srcOrd="1" destOrd="0" parTransId="{93009D9D-6639-43BC-A720-A7C2507AE4BB}" sibTransId="{2AAE7F62-1330-4C71-BD27-B36B407399D1}"/>
    <dgm:cxn modelId="{7801A7B4-87E2-4168-BA25-6AFCABAED03B}" srcId="{FFB7ECB2-1658-4DAD-B7DB-0524C22127FB}" destId="{658EC169-8C26-4C8F-B5F2-2E33B1221EDA}" srcOrd="1" destOrd="0" parTransId="{BE067775-2060-40FD-BFC2-83924C450B6E}" sibTransId="{EC7C485A-6FA0-49FE-A57D-7984DACD05BF}"/>
    <dgm:cxn modelId="{A4FBFF7A-0761-4358-9EFF-C48238926C31}" type="presOf" srcId="{8E3F5701-287C-433E-B019-D24CED1111FF}" destId="{264787DC-4102-4368-827E-5D0ED1A93357}" srcOrd="0" destOrd="0" presId="urn:microsoft.com/office/officeart/2005/8/layout/vList2"/>
    <dgm:cxn modelId="{29326659-6D31-4176-BBC9-E2061B6F096F}" type="presOf" srcId="{E441842E-ECC9-41FC-B199-A97EBC8AEF1B}" destId="{7EF85237-E38C-4B2E-827A-5D4851266B2D}" srcOrd="0" destOrd="0" presId="urn:microsoft.com/office/officeart/2005/8/layout/vList2"/>
    <dgm:cxn modelId="{21485D6F-0543-420C-83F0-FB6CBB42ECEA}" srcId="{FFB7ECB2-1658-4DAD-B7DB-0524C22127FB}" destId="{C3477EC4-B31F-46E5-94C6-80549B039DC3}" srcOrd="5" destOrd="0" parTransId="{83E094A1-EC6D-4FF8-824E-37FE92D8F5A6}" sibTransId="{BB99F9E3-1E3E-4A59-94BF-CD7C512F53B3}"/>
    <dgm:cxn modelId="{61FD5E0C-EC84-43C3-8A5A-79ADDE782148}" type="presParOf" srcId="{264787DC-4102-4368-827E-5D0ED1A93357}" destId="{7EF85237-E38C-4B2E-827A-5D4851266B2D}" srcOrd="0" destOrd="0" presId="urn:microsoft.com/office/officeart/2005/8/layout/vList2"/>
    <dgm:cxn modelId="{E7F1BD59-12B6-451F-996B-FC0320F0DEE5}" type="presParOf" srcId="{264787DC-4102-4368-827E-5D0ED1A93357}" destId="{5872773C-1DF7-4F75-8BB5-BB97EF2D82B6}" srcOrd="1" destOrd="0" presId="urn:microsoft.com/office/officeart/2005/8/layout/vList2"/>
    <dgm:cxn modelId="{AE623549-5B6C-4711-96AF-4E9CD76C4BBB}" type="presParOf" srcId="{264787DC-4102-4368-827E-5D0ED1A93357}" destId="{737F88AF-C160-44FA-9311-954952DD6982}" srcOrd="2" destOrd="0" presId="urn:microsoft.com/office/officeart/2005/8/layout/vList2"/>
    <dgm:cxn modelId="{2DC234EC-3292-4604-8CE8-755A09069277}" type="presParOf" srcId="{264787DC-4102-4368-827E-5D0ED1A93357}" destId="{6C497892-2899-4636-999A-8E03FD89CD11}" srcOrd="3" destOrd="0" presId="urn:microsoft.com/office/officeart/2005/8/layout/vList2"/>
    <dgm:cxn modelId="{1A36572C-AC66-48BC-ACEB-C7EDFC812B33}" type="presParOf" srcId="{264787DC-4102-4368-827E-5D0ED1A93357}" destId="{E34B73C1-CEF2-4B7B-96C2-1630FCD11FBC}" srcOrd="4" destOrd="0" presId="urn:microsoft.com/office/officeart/2005/8/layout/vList2"/>
    <dgm:cxn modelId="{D9CDC07D-C7B3-4098-B7E1-86CA8DE1E1B0}" type="presParOf" srcId="{264787DC-4102-4368-827E-5D0ED1A93357}" destId="{BEC8AC32-747C-4CBA-9871-DA31232885B1}" srcOrd="5" destOrd="0" presId="urn:microsoft.com/office/officeart/2005/8/layout/vList2"/>
    <dgm:cxn modelId="{D778DA23-2EAE-4D51-BB7D-BD69F80D0EA6}" type="presParOf" srcId="{264787DC-4102-4368-827E-5D0ED1A93357}" destId="{FDEE6E7E-1531-497A-AFAE-2CD6416E58B5}" srcOrd="6" destOrd="0" presId="urn:microsoft.com/office/officeart/2005/8/layout/vList2"/>
    <dgm:cxn modelId="{2953184D-15DC-45FF-96A7-9189DB619F55}" type="presParOf" srcId="{264787DC-4102-4368-827E-5D0ED1A93357}" destId="{1F8A5650-BBA9-4480-A242-7CE376CEC953}" srcOrd="7" destOrd="0" presId="urn:microsoft.com/office/officeart/2005/8/layout/vList2"/>
    <dgm:cxn modelId="{09EAC181-3F08-41BD-BFF0-1D62E157CD29}" type="presParOf" srcId="{264787DC-4102-4368-827E-5D0ED1A93357}" destId="{1C8EC5B2-B430-46EF-A0C7-A319C6E44E59}" srcOrd="8" destOrd="0" presId="urn:microsoft.com/office/officeart/2005/8/layout/vList2"/>
    <dgm:cxn modelId="{3E3B00E6-B255-48B6-9BD1-29912BA5E1D9}" type="presParOf" srcId="{264787DC-4102-4368-827E-5D0ED1A93357}" destId="{F133A166-A844-4130-9B2E-CE659727215B}" srcOrd="9" destOrd="0" presId="urn:microsoft.com/office/officeart/2005/8/layout/vList2"/>
    <dgm:cxn modelId="{80B5F385-DB84-4491-BA96-EA80C7296639}" type="presParOf" srcId="{264787DC-4102-4368-827E-5D0ED1A93357}" destId="{2EE668D5-2F92-447C-AC08-60BD013D8C6D}" srcOrd="10" destOrd="0" presId="urn:microsoft.com/office/officeart/2005/8/layout/vLis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CC6A29F9-672C-4BDA-833A-331A3C7D9485}">
      <dgm:prSet phldrT="[Text]" custT="1"/>
      <dgm:spPr>
        <a:solidFill>
          <a:schemeClr val="accent5"/>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de-DE" sz="2800" dirty="0" smtClean="0">
              <a:effectLst/>
            </a:rPr>
            <a:t>F</a:t>
          </a:r>
          <a:r>
            <a:rPr lang="de-DE" sz="2800" dirty="0" smtClean="0"/>
            <a:t>ührung</a:t>
          </a:r>
        </a:p>
        <a:p>
          <a:pPr lvl="0" defTabSz="1244600">
            <a:lnSpc>
              <a:spcPct val="90000"/>
            </a:lnSpc>
            <a:spcBef>
              <a:spcPct val="0"/>
            </a:spcBef>
            <a:spcAft>
              <a:spcPct val="35000"/>
            </a:spcAft>
          </a:pPr>
          <a:r>
            <a:rPr lang="de-DE" sz="2000" dirty="0" smtClean="0">
              <a:effectLst/>
            </a:rPr>
            <a:t>Führungskräfte sollten das interne Umfeld schaffen und erhalten, in dem sich Personen voll und ganz für die Erreichung der Ziele der Organisation einsetzen können</a:t>
          </a:r>
          <a:endParaRPr lang="de-DE" sz="2000" dirty="0" smtClean="0"/>
        </a:p>
      </dgm:t>
    </dgm:pt>
    <dgm:pt modelId="{1909CB88-2DBC-4D03-A5FE-369DA4D3957E}" type="parTrans" cxnId="{4D50D401-BCFF-4FC7-9F6B-F4B9CF8B8E26}">
      <dgm:prSet/>
      <dgm:spPr/>
      <dgm:t>
        <a:bodyPr/>
        <a:lstStyle/>
        <a:p>
          <a:endParaRPr lang="de-DE"/>
        </a:p>
      </dgm:t>
    </dgm:pt>
    <dgm:pt modelId="{F6BCF09E-64C2-48D8-A45F-6BD2FB4C7FCA}" type="sibTrans" cxnId="{4D50D401-BCFF-4FC7-9F6B-F4B9CF8B8E26}">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D888BC96-E529-4866-92DE-3346F525DFEC}" type="pres">
      <dgm:prSet presAssocID="{CC6A29F9-672C-4BDA-833A-331A3C7D9485}" presName="text_1" presStyleLbl="node1" presStyleIdx="0" presStyleCnt="1" custScaleX="114504" custLinFactNeighborX="9669" custLinFactNeighborY="-660">
        <dgm:presLayoutVars>
          <dgm:bulletEnabled val="1"/>
        </dgm:presLayoutVars>
      </dgm:prSet>
      <dgm:spPr/>
      <dgm:t>
        <a:bodyPr/>
        <a:lstStyle/>
        <a:p>
          <a:endParaRPr lang="de-DE"/>
        </a:p>
      </dgm:t>
    </dgm:pt>
    <dgm:pt modelId="{49538535-A6CE-43CE-BEC8-E47180BEF320}" type="pres">
      <dgm:prSet presAssocID="{CC6A29F9-672C-4BDA-833A-331A3C7D9485}" presName="accent_1" presStyleCnt="0"/>
      <dgm:spPr/>
    </dgm:pt>
    <dgm:pt modelId="{5EA7C498-4EBC-471A-9EC8-86537C5E2201}" type="pres">
      <dgm:prSet presAssocID="{CC6A29F9-672C-4BDA-833A-331A3C7D9485}" presName="accentRepeatNode" presStyleLbl="solidFgAcc1" presStyleIdx="0" presStyleCnt="1" custLinFactNeighborX="869"/>
      <dgm:spPr/>
    </dgm:pt>
  </dgm:ptLst>
  <dgm:cxnLst>
    <dgm:cxn modelId="{6D283C8E-1144-4E43-8F93-9A7BD6F90F07}" type="presOf" srcId="{CC6A29F9-672C-4BDA-833A-331A3C7D9485}" destId="{D888BC96-E529-4866-92DE-3346F525DFEC}" srcOrd="0" destOrd="0" presId="urn:microsoft.com/office/officeart/2008/layout/VerticalCurvedList"/>
    <dgm:cxn modelId="{99BCC8B2-9DA4-4F2A-8EA5-7C74430090E5}" type="presOf" srcId="{F6BCF09E-64C2-48D8-A45F-6BD2FB4C7FCA}" destId="{66252550-9464-41A0-BD05-F02993C5FE2A}" srcOrd="0" destOrd="0" presId="urn:microsoft.com/office/officeart/2008/layout/VerticalCurvedList"/>
    <dgm:cxn modelId="{4D50D401-BCFF-4FC7-9F6B-F4B9CF8B8E26}" srcId="{56C6F0E5-D444-40D9-AD66-69441A437965}" destId="{CC6A29F9-672C-4BDA-833A-331A3C7D9485}" srcOrd="0" destOrd="0" parTransId="{1909CB88-2DBC-4D03-A5FE-369DA4D3957E}" sibTransId="{F6BCF09E-64C2-48D8-A45F-6BD2FB4C7FCA}"/>
    <dgm:cxn modelId="{6183BC7E-B620-4798-A1B4-36065C454648}" type="presOf" srcId="{56C6F0E5-D444-40D9-AD66-69441A437965}" destId="{6C537687-DFE8-4B68-AEAF-013D75EA00D0}"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BBF871AE-D5F7-45E1-B737-B9391899FAB8}" type="presParOf" srcId="{8399F0D4-48E7-4E27-8755-9A8D4D41AE40}" destId="{D888BC96-E529-4866-92DE-3346F525DFEC}" srcOrd="1" destOrd="0" presId="urn:microsoft.com/office/officeart/2008/layout/VerticalCurvedList"/>
    <dgm:cxn modelId="{6272AAA9-DDE0-4E04-BD00-F45B2DC68296}" type="presParOf" srcId="{8399F0D4-48E7-4E27-8755-9A8D4D41AE40}" destId="{49538535-A6CE-43CE-BEC8-E47180BEF320}" srcOrd="2" destOrd="0" presId="urn:microsoft.com/office/officeart/2008/layout/VerticalCurvedList"/>
    <dgm:cxn modelId="{14572AC5-A463-4E90-A0D5-5C655779100C}" type="presParOf" srcId="{49538535-A6CE-43CE-BEC8-E47180BEF320}" destId="{5EA7C498-4EBC-471A-9EC8-86537C5E2201}"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477800A6-4B94-4D4C-8192-EE4549CAC49D}">
      <dgm:prSet phldrT="[Text]" custT="1"/>
      <dgm:spPr>
        <a:solidFill>
          <a:schemeClr val="accent5"/>
        </a:solidFill>
      </dgm:spPr>
      <dgm:t>
        <a:bodyPr/>
        <a:lstStyle/>
        <a:p>
          <a:r>
            <a:rPr lang="de-DE" sz="2800" dirty="0" smtClean="0"/>
            <a:t>Einbeziehung der Personen</a:t>
          </a:r>
        </a:p>
        <a:p>
          <a:r>
            <a:rPr lang="de-DE" sz="2000" dirty="0" smtClean="0">
              <a:effectLst/>
            </a:rPr>
            <a:t>Auf allen Ebenen machen Personen das Wesen einer Organisation aus. Ihre vollständige Einbeziehung ermöglicht, ihre Fähigkeiten zum Nutzen der Organisation einzusetzen.</a:t>
          </a:r>
          <a:endParaRPr lang="de-DE" sz="2000" dirty="0"/>
        </a:p>
      </dgm:t>
    </dgm:pt>
    <dgm:pt modelId="{47E9B08A-361B-484C-9578-CDA6F9FFC662}" type="parTrans" cxnId="{011FDE27-3781-4CC1-805B-C6C6659D25E8}">
      <dgm:prSet/>
      <dgm:spPr/>
      <dgm:t>
        <a:bodyPr/>
        <a:lstStyle/>
        <a:p>
          <a:endParaRPr lang="de-DE"/>
        </a:p>
      </dgm:t>
    </dgm:pt>
    <dgm:pt modelId="{8D292FEA-9BBE-4614-A384-C18E79A95D08}" type="sibTrans" cxnId="{011FDE27-3781-4CC1-805B-C6C6659D25E8}">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835E2F30-FA9C-4F42-9557-4A5A75A338DB}" type="pres">
      <dgm:prSet presAssocID="{477800A6-4B94-4D4C-8192-EE4549CAC49D}" presName="text_1" presStyleLbl="node1" presStyleIdx="0" presStyleCnt="1">
        <dgm:presLayoutVars>
          <dgm:bulletEnabled val="1"/>
        </dgm:presLayoutVars>
      </dgm:prSet>
      <dgm:spPr/>
      <dgm:t>
        <a:bodyPr/>
        <a:lstStyle/>
        <a:p>
          <a:endParaRPr lang="de-DE"/>
        </a:p>
      </dgm:t>
    </dgm:pt>
    <dgm:pt modelId="{4CA621BF-6E4B-4A4D-86D2-C6E83ECADD00}" type="pres">
      <dgm:prSet presAssocID="{477800A6-4B94-4D4C-8192-EE4549CAC49D}" presName="accent_1" presStyleCnt="0"/>
      <dgm:spPr/>
    </dgm:pt>
    <dgm:pt modelId="{DF6300A8-7570-4653-BB0C-12DAE537E694}" type="pres">
      <dgm:prSet presAssocID="{477800A6-4B94-4D4C-8192-EE4549CAC49D}" presName="accentRepeatNode" presStyleLbl="solidFgAcc1" presStyleIdx="0" presStyleCnt="1" custLinFactNeighborY="521"/>
      <dgm:spPr/>
    </dgm:pt>
  </dgm:ptLst>
  <dgm:cxnLst>
    <dgm:cxn modelId="{011FDE27-3781-4CC1-805B-C6C6659D25E8}" srcId="{56C6F0E5-D444-40D9-AD66-69441A437965}" destId="{477800A6-4B94-4D4C-8192-EE4549CAC49D}" srcOrd="0" destOrd="0" parTransId="{47E9B08A-361B-484C-9578-CDA6F9FFC662}" sibTransId="{8D292FEA-9BBE-4614-A384-C18E79A95D08}"/>
    <dgm:cxn modelId="{6183BC7E-B620-4798-A1B4-36065C454648}" type="presOf" srcId="{56C6F0E5-D444-40D9-AD66-69441A437965}" destId="{6C537687-DFE8-4B68-AEAF-013D75EA00D0}" srcOrd="0" destOrd="0" presId="urn:microsoft.com/office/officeart/2008/layout/VerticalCurvedList"/>
    <dgm:cxn modelId="{51159E02-4B13-41C8-9872-4A85867EBB40}" type="presOf" srcId="{8D292FEA-9BBE-4614-A384-C18E79A95D08}" destId="{66252550-9464-41A0-BD05-F02993C5FE2A}" srcOrd="0" destOrd="0" presId="urn:microsoft.com/office/officeart/2008/layout/VerticalCurvedList"/>
    <dgm:cxn modelId="{54644FB8-3302-459B-9997-2102EA949A22}" type="presOf" srcId="{477800A6-4B94-4D4C-8192-EE4549CAC49D}" destId="{835E2F30-FA9C-4F42-9557-4A5A75A338DB}"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AA034C18-5F6C-45E9-8E5C-DC5F9A29414E}" type="presParOf" srcId="{8399F0D4-48E7-4E27-8755-9A8D4D41AE40}" destId="{835E2F30-FA9C-4F42-9557-4A5A75A338DB}" srcOrd="1" destOrd="0" presId="urn:microsoft.com/office/officeart/2008/layout/VerticalCurvedList"/>
    <dgm:cxn modelId="{D6866DC8-EEFE-4E66-AAB5-6A0759DCE9FF}" type="presParOf" srcId="{8399F0D4-48E7-4E27-8755-9A8D4D41AE40}" destId="{4CA621BF-6E4B-4A4D-86D2-C6E83ECADD00}" srcOrd="2" destOrd="0" presId="urn:microsoft.com/office/officeart/2008/layout/VerticalCurvedList"/>
    <dgm:cxn modelId="{8AD7B4F7-8AF1-4D6F-9A37-DE5DEE9665B0}" type="presParOf" srcId="{4CA621BF-6E4B-4A4D-86D2-C6E83ECADD00}" destId="{DF6300A8-7570-4653-BB0C-12DAE537E69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3718ED83-F3BD-40F9-9A19-5CED5930AC0A}">
      <dgm:prSet phldrT="[Text]" custT="1"/>
      <dgm:spPr>
        <a:solidFill>
          <a:schemeClr val="accent5"/>
        </a:solidFill>
      </dgm:spPr>
      <dgm:t>
        <a:bodyPr/>
        <a:lstStyle/>
        <a:p>
          <a:r>
            <a:rPr lang="de-DE" sz="2800" dirty="0" smtClean="0"/>
            <a:t>Prozessorientierter Ansatz</a:t>
          </a:r>
        </a:p>
        <a:p>
          <a:r>
            <a:rPr lang="de-DE" sz="2000" dirty="0" smtClean="0">
              <a:effectLst/>
            </a:rPr>
            <a:t>Tätigkeiten und dazugehörige Ressourcen sollten als Prozess geleitet und gelenkt werden. Um das gewünschte Ergebnis effizienter zu erzielen, sollten die Tätigkeiten und dazugehörigen Ressourcen in klaren Wechselbeziehungen zueinanderstehen.</a:t>
          </a:r>
          <a:endParaRPr lang="de-DE" sz="2000" dirty="0"/>
        </a:p>
      </dgm:t>
    </dgm:pt>
    <dgm:pt modelId="{5CA465AE-148F-4DE1-99DB-002865FFDFCF}" type="parTrans" cxnId="{060C8A2B-FE25-4CBD-8B83-EB03D5243635}">
      <dgm:prSet/>
      <dgm:spPr/>
      <dgm:t>
        <a:bodyPr/>
        <a:lstStyle/>
        <a:p>
          <a:endParaRPr lang="de-DE"/>
        </a:p>
      </dgm:t>
    </dgm:pt>
    <dgm:pt modelId="{A1A7A095-B05F-484E-9555-03A578FA549F}" type="sibTrans" cxnId="{060C8A2B-FE25-4CBD-8B83-EB03D5243635}">
      <dgm:prSet/>
      <dgm:spPr/>
      <dgm:t>
        <a:bodyPr/>
        <a:lstStyle/>
        <a:p>
          <a:endParaRPr lang="de-DE"/>
        </a:p>
      </dgm:t>
    </dgm:pt>
    <dgm:pt modelId="{66FF1B4E-8BC4-47D8-9FAF-BC275ADCAE1E}">
      <dgm:prSet/>
      <dgm:spPr>
        <a:solidFill>
          <a:schemeClr val="accent5"/>
        </a:solidFill>
      </dgm:spPr>
      <dgm:t>
        <a:bodyPr/>
        <a:lstStyle/>
        <a:p>
          <a:endParaRPr lang="de-DE" sz="36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283DF8DB-6229-4225-90CF-A4AC45F3CED8}" type="parTrans" cxnId="{27B27FE8-1913-4821-83E0-F0A8C1A372A6}">
      <dgm:prSet/>
      <dgm:spPr/>
      <dgm:t>
        <a:bodyPr/>
        <a:lstStyle/>
        <a:p>
          <a:endParaRPr lang="de-DE"/>
        </a:p>
      </dgm:t>
    </dgm:pt>
    <dgm:pt modelId="{8C0C5D90-ECD3-4A21-A9BF-078704BA9BC7}" type="sibTrans" cxnId="{27B27FE8-1913-4821-83E0-F0A8C1A372A6}">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99CDB025-45CD-4162-92EE-5476F2341B3D}" type="pres">
      <dgm:prSet presAssocID="{3718ED83-F3BD-40F9-9A19-5CED5930AC0A}" presName="text_1" presStyleLbl="node1" presStyleIdx="0" presStyleCnt="1">
        <dgm:presLayoutVars>
          <dgm:bulletEnabled val="1"/>
        </dgm:presLayoutVars>
      </dgm:prSet>
      <dgm:spPr/>
      <dgm:t>
        <a:bodyPr/>
        <a:lstStyle/>
        <a:p>
          <a:endParaRPr lang="de-DE"/>
        </a:p>
      </dgm:t>
    </dgm:pt>
    <dgm:pt modelId="{3E97EE6B-5A96-44BE-8E94-B1A530282224}" type="pres">
      <dgm:prSet presAssocID="{3718ED83-F3BD-40F9-9A19-5CED5930AC0A}" presName="accent_1" presStyleCnt="0"/>
      <dgm:spPr/>
    </dgm:pt>
    <dgm:pt modelId="{6E377F9B-58D3-44DF-97D1-0ED44FF7ABE7}" type="pres">
      <dgm:prSet presAssocID="{3718ED83-F3BD-40F9-9A19-5CED5930AC0A}" presName="accentRepeatNode" presStyleLbl="solidFgAcc1" presStyleIdx="0" presStyleCnt="1"/>
      <dgm:spPr/>
    </dgm:pt>
  </dgm:ptLst>
  <dgm:cxnLst>
    <dgm:cxn modelId="{7084FA20-CC6B-4719-937A-820B3324D7D1}" type="presOf" srcId="{3718ED83-F3BD-40F9-9A19-5CED5930AC0A}" destId="{99CDB025-45CD-4162-92EE-5476F2341B3D}" srcOrd="0" destOrd="0" presId="urn:microsoft.com/office/officeart/2008/layout/VerticalCurvedList"/>
    <dgm:cxn modelId="{060C8A2B-FE25-4CBD-8B83-EB03D5243635}" srcId="{56C6F0E5-D444-40D9-AD66-69441A437965}" destId="{3718ED83-F3BD-40F9-9A19-5CED5930AC0A}" srcOrd="0" destOrd="0" parTransId="{5CA465AE-148F-4DE1-99DB-002865FFDFCF}" sibTransId="{A1A7A095-B05F-484E-9555-03A578FA549F}"/>
    <dgm:cxn modelId="{27B27FE8-1913-4821-83E0-F0A8C1A372A6}" srcId="{3718ED83-F3BD-40F9-9A19-5CED5930AC0A}" destId="{66FF1B4E-8BC4-47D8-9FAF-BC275ADCAE1E}" srcOrd="0" destOrd="0" parTransId="{283DF8DB-6229-4225-90CF-A4AC45F3CED8}" sibTransId="{8C0C5D90-ECD3-4A21-A9BF-078704BA9BC7}"/>
    <dgm:cxn modelId="{E1DB3BFB-82BB-4E42-8BDF-0180DD8C3178}" type="presOf" srcId="{8C0C5D90-ECD3-4A21-A9BF-078704BA9BC7}" destId="{66252550-9464-41A0-BD05-F02993C5FE2A}" srcOrd="0" destOrd="0" presId="urn:microsoft.com/office/officeart/2008/layout/VerticalCurvedList"/>
    <dgm:cxn modelId="{08EBB58A-BB83-493E-AF0C-A2C7F5991344}" type="presOf" srcId="{66FF1B4E-8BC4-47D8-9FAF-BC275ADCAE1E}" destId="{99CDB025-45CD-4162-92EE-5476F2341B3D}" srcOrd="0" destOrd="1" presId="urn:microsoft.com/office/officeart/2008/layout/VerticalCurvedList"/>
    <dgm:cxn modelId="{6183BC7E-B620-4798-A1B4-36065C454648}" type="presOf" srcId="{56C6F0E5-D444-40D9-AD66-69441A437965}" destId="{6C537687-DFE8-4B68-AEAF-013D75EA00D0}"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4A27156E-9945-4F74-B826-888616704F5E}" type="presParOf" srcId="{8399F0D4-48E7-4E27-8755-9A8D4D41AE40}" destId="{99CDB025-45CD-4162-92EE-5476F2341B3D}" srcOrd="1" destOrd="0" presId="urn:microsoft.com/office/officeart/2008/layout/VerticalCurvedList"/>
    <dgm:cxn modelId="{77D224A3-9381-4967-808C-B2648E1AFE6E}" type="presParOf" srcId="{8399F0D4-48E7-4E27-8755-9A8D4D41AE40}" destId="{3E97EE6B-5A96-44BE-8E94-B1A530282224}" srcOrd="2" destOrd="0" presId="urn:microsoft.com/office/officeart/2008/layout/VerticalCurvedList"/>
    <dgm:cxn modelId="{2209C95B-914C-40E1-B8CC-A1083CEC5984}" type="presParOf" srcId="{3E97EE6B-5A96-44BE-8E94-B1A530282224}" destId="{6E377F9B-58D3-44DF-97D1-0ED44FF7ABE7}"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EB90727D-29FF-46F1-A9C1-1D228276B59E}">
      <dgm:prSet phldrT="[Text]" custT="1"/>
      <dgm:spPr>
        <a:solidFill>
          <a:schemeClr val="accent5"/>
        </a:solidFill>
      </dgm:spPr>
      <dgm:t>
        <a:bodyPr/>
        <a:lstStyle/>
        <a:p>
          <a:pPr marL="0" marR="0" lvl="0" indent="0" defTabSz="914400" eaLnBrk="1" fontAlgn="auto" latinLnBrk="0" hangingPunct="1">
            <a:lnSpc>
              <a:spcPct val="100000"/>
            </a:lnSpc>
            <a:spcBef>
              <a:spcPts val="0"/>
            </a:spcBef>
            <a:spcAft>
              <a:spcPts val="0"/>
            </a:spcAft>
            <a:buClrTx/>
            <a:buSzTx/>
            <a:buFontTx/>
            <a:buNone/>
            <a:tabLst/>
            <a:defRPr/>
          </a:pPr>
          <a:r>
            <a:rPr lang="de-DE" sz="2800" dirty="0" smtClean="0">
              <a:effectLst/>
            </a:rPr>
            <a:t>Beziehungsmanagement</a:t>
          </a:r>
        </a:p>
        <a:p>
          <a:pPr marL="0" marR="0" lvl="0" indent="0" defTabSz="914400" eaLnBrk="1" fontAlgn="auto" latinLnBrk="0" hangingPunct="1">
            <a:lnSpc>
              <a:spcPct val="100000"/>
            </a:lnSpc>
            <a:spcBef>
              <a:spcPts val="0"/>
            </a:spcBef>
            <a:spcAft>
              <a:spcPts val="0"/>
            </a:spcAft>
            <a:buClrTx/>
            <a:buSzTx/>
            <a:buFontTx/>
            <a:buNone/>
            <a:tabLst/>
            <a:defRPr/>
          </a:pPr>
          <a:endParaRPr lang="de-DE" sz="2000" dirty="0" smtClean="0">
            <a:effectLst/>
          </a:endParaRPr>
        </a:p>
        <a:p>
          <a:pPr marL="0" marR="0" lvl="0" indent="0" defTabSz="914400" eaLnBrk="1" fontAlgn="auto" latinLnBrk="0" hangingPunct="1">
            <a:lnSpc>
              <a:spcPct val="100000"/>
            </a:lnSpc>
            <a:spcBef>
              <a:spcPts val="0"/>
            </a:spcBef>
            <a:spcAft>
              <a:spcPts val="0"/>
            </a:spcAft>
            <a:buClrTx/>
            <a:buSzTx/>
            <a:buFontTx/>
            <a:buNone/>
            <a:tabLst/>
            <a:defRPr/>
          </a:pPr>
          <a:r>
            <a:rPr lang="de-DE" sz="2000" dirty="0" smtClean="0">
              <a:effectLst/>
            </a:rPr>
            <a:t>Ein Unternehmen und seine interessierten Parteien (z.B. Lieferanten) sind voneinander abhängig. Eine vertrauensvolle und offene </a:t>
          </a:r>
          <a:r>
            <a:rPr lang="de-DE" sz="2000" dirty="0" err="1" smtClean="0">
              <a:effectLst/>
            </a:rPr>
            <a:t>Bezieung</a:t>
          </a:r>
          <a:r>
            <a:rPr lang="de-DE" sz="2000" dirty="0" smtClean="0">
              <a:effectLst/>
            </a:rPr>
            <a:t> ist daher wichtig und bildet die Basis für einen nachhaltigen Erfolg.</a:t>
          </a:r>
          <a:endParaRPr lang="de-DE" sz="2000" dirty="0" smtClean="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0B08AFC1-0C1A-407A-96FE-ABBEB7643AF0}" type="parTrans" cxnId="{15A5F086-4E77-4CA6-8F67-E70F09B5DF33}">
      <dgm:prSet/>
      <dgm:spPr/>
      <dgm:t>
        <a:bodyPr/>
        <a:lstStyle/>
        <a:p>
          <a:endParaRPr lang="de-DE"/>
        </a:p>
      </dgm:t>
    </dgm:pt>
    <dgm:pt modelId="{6427F8C5-4704-4867-8EBD-C00F33BA5A90}" type="sibTrans" cxnId="{15A5F086-4E77-4CA6-8F67-E70F09B5DF33}">
      <dgm:prSet/>
      <dgm:spPr/>
      <dgm:t>
        <a:bodyPr/>
        <a:lstStyle/>
        <a:p>
          <a:endParaRPr lang="de-DE"/>
        </a:p>
      </dgm:t>
    </dgm:pt>
    <dgm:pt modelId="{B3FB1E86-A476-463C-930E-800319A02B8F}">
      <dgm:prSet/>
      <dgm:spPr>
        <a:solidFill>
          <a:schemeClr val="accent5"/>
        </a:solidFill>
      </dgm:spPr>
      <dgm:t>
        <a:bodyPr/>
        <a:lstStyle/>
        <a:p>
          <a:endParaRPr lang="de-DE" sz="12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3B55DA84-8EFB-4DBA-9223-624E63FA5594}" type="parTrans" cxnId="{1A557010-C7A2-420C-9A1A-DE21FAC02842}">
      <dgm:prSet/>
      <dgm:spPr/>
      <dgm:t>
        <a:bodyPr/>
        <a:lstStyle/>
        <a:p>
          <a:endParaRPr lang="de-DE"/>
        </a:p>
      </dgm:t>
    </dgm:pt>
    <dgm:pt modelId="{5379A781-C86B-429A-A5A3-E5BACA0133A9}" type="sibTrans" cxnId="{1A557010-C7A2-420C-9A1A-DE21FAC02842}">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D01DDF12-3145-409B-85BB-691E595F6D09}" type="pres">
      <dgm:prSet presAssocID="{EB90727D-29FF-46F1-A9C1-1D228276B59E}" presName="text_1" presStyleLbl="node1" presStyleIdx="0" presStyleCnt="1" custScaleX="100967" custScaleY="123110">
        <dgm:presLayoutVars>
          <dgm:bulletEnabled val="1"/>
        </dgm:presLayoutVars>
      </dgm:prSet>
      <dgm:spPr/>
      <dgm:t>
        <a:bodyPr/>
        <a:lstStyle/>
        <a:p>
          <a:endParaRPr lang="de-DE"/>
        </a:p>
      </dgm:t>
    </dgm:pt>
    <dgm:pt modelId="{5ADE0E26-91B8-4E3B-B528-D6852AD88AB0}" type="pres">
      <dgm:prSet presAssocID="{EB90727D-29FF-46F1-A9C1-1D228276B59E}" presName="accent_1" presStyleCnt="0"/>
      <dgm:spPr/>
    </dgm:pt>
    <dgm:pt modelId="{3966B158-9ECA-4E0A-9120-0E124F6FF38A}" type="pres">
      <dgm:prSet presAssocID="{EB90727D-29FF-46F1-A9C1-1D228276B59E}" presName="accentRepeatNode" presStyleLbl="solidFgAcc1" presStyleIdx="0" presStyleCnt="1"/>
      <dgm:spPr/>
    </dgm:pt>
  </dgm:ptLst>
  <dgm:cxnLst>
    <dgm:cxn modelId="{5D038506-3E82-4351-A05B-3DE769749F0F}" type="presOf" srcId="{5379A781-C86B-429A-A5A3-E5BACA0133A9}" destId="{66252550-9464-41A0-BD05-F02993C5FE2A}" srcOrd="0" destOrd="0" presId="urn:microsoft.com/office/officeart/2008/layout/VerticalCurvedList"/>
    <dgm:cxn modelId="{C47F4112-84D7-4317-9272-4E0E422E3D61}" type="presOf" srcId="{EB90727D-29FF-46F1-A9C1-1D228276B59E}" destId="{D01DDF12-3145-409B-85BB-691E595F6D09}" srcOrd="0" destOrd="0" presId="urn:microsoft.com/office/officeart/2008/layout/VerticalCurvedList"/>
    <dgm:cxn modelId="{8B88E859-5771-40AD-BA01-7170547B24B7}" type="presOf" srcId="{B3FB1E86-A476-463C-930E-800319A02B8F}" destId="{D01DDF12-3145-409B-85BB-691E595F6D09}" srcOrd="0" destOrd="1" presId="urn:microsoft.com/office/officeart/2008/layout/VerticalCurvedList"/>
    <dgm:cxn modelId="{1A557010-C7A2-420C-9A1A-DE21FAC02842}" srcId="{EB90727D-29FF-46F1-A9C1-1D228276B59E}" destId="{B3FB1E86-A476-463C-930E-800319A02B8F}" srcOrd="0" destOrd="0" parTransId="{3B55DA84-8EFB-4DBA-9223-624E63FA5594}" sibTransId="{5379A781-C86B-429A-A5A3-E5BACA0133A9}"/>
    <dgm:cxn modelId="{6183BC7E-B620-4798-A1B4-36065C454648}" type="presOf" srcId="{56C6F0E5-D444-40D9-AD66-69441A437965}" destId="{6C537687-DFE8-4B68-AEAF-013D75EA00D0}" srcOrd="0" destOrd="0" presId="urn:microsoft.com/office/officeart/2008/layout/VerticalCurvedList"/>
    <dgm:cxn modelId="{15A5F086-4E77-4CA6-8F67-E70F09B5DF33}" srcId="{56C6F0E5-D444-40D9-AD66-69441A437965}" destId="{EB90727D-29FF-46F1-A9C1-1D228276B59E}" srcOrd="0" destOrd="0" parTransId="{0B08AFC1-0C1A-407A-96FE-ABBEB7643AF0}" sibTransId="{6427F8C5-4704-4867-8EBD-C00F33BA5A90}"/>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CB9D6A77-999F-40CC-9BC7-6431D974C201}" type="presParOf" srcId="{8399F0D4-48E7-4E27-8755-9A8D4D41AE40}" destId="{D01DDF12-3145-409B-85BB-691E595F6D09}" srcOrd="1" destOrd="0" presId="urn:microsoft.com/office/officeart/2008/layout/VerticalCurvedList"/>
    <dgm:cxn modelId="{1A2A684B-CF32-4EBA-86B6-86CA455EA291}" type="presParOf" srcId="{8399F0D4-48E7-4E27-8755-9A8D4D41AE40}" destId="{5ADE0E26-91B8-4E3B-B528-D6852AD88AB0}" srcOrd="2" destOrd="0" presId="urn:microsoft.com/office/officeart/2008/layout/VerticalCurvedList"/>
    <dgm:cxn modelId="{8B21077A-F36D-443B-8B77-E17B432B692A}" type="presParOf" srcId="{5ADE0E26-91B8-4E3B-B528-D6852AD88AB0}" destId="{3966B158-9ECA-4E0A-9120-0E124F6FF38A}"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54F48421-2A62-4FC1-A3A8-DAC5EFBE9C80}">
      <dgm:prSet custT="1"/>
      <dgm:spPr>
        <a:solidFill>
          <a:schemeClr val="accent5"/>
        </a:solidFill>
      </dgm:spPr>
      <dgm:t>
        <a:bodyPr/>
        <a:lstStyle/>
        <a:p>
          <a:r>
            <a:rPr lang="de-DE" sz="2800" dirty="0" smtClean="0">
              <a:effectLst/>
            </a:rPr>
            <a:t>Faktengestützte Entscheidungsfindung</a:t>
          </a:r>
        </a:p>
        <a:p>
          <a:r>
            <a:rPr lang="de-DE" sz="2000" dirty="0" smtClean="0">
              <a:effectLst/>
            </a:rPr>
            <a:t>Wirksame Entscheidungen beruhen auf der Analyse von Daten und Informationen. Dadurch können Zusammenhänge von Ursache und Wirkung und mögliche Folgen verstanden und Maßnahmen wirksam umgesetzt werden.</a:t>
          </a:r>
          <a:endParaRPr lang="de-DE" sz="20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75049E64-2A75-4F87-AC84-2C24E9BA6762}" type="parTrans" cxnId="{79DAC17B-875A-4E67-8993-AD0BD88D0AB9}">
      <dgm:prSet/>
      <dgm:spPr/>
      <dgm:t>
        <a:bodyPr/>
        <a:lstStyle/>
        <a:p>
          <a:endParaRPr lang="de-DE"/>
        </a:p>
      </dgm:t>
    </dgm:pt>
    <dgm:pt modelId="{6523EDA7-AAFF-400C-99BD-17D95B6505BC}" type="sibTrans" cxnId="{79DAC17B-875A-4E67-8993-AD0BD88D0AB9}">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2A6D4915-B6B7-4B08-A2E0-8814D4328D29}" type="pres">
      <dgm:prSet presAssocID="{54F48421-2A62-4FC1-A3A8-DAC5EFBE9C80}" presName="text_1" presStyleLbl="node1" presStyleIdx="0" presStyleCnt="1" custScaleY="131989">
        <dgm:presLayoutVars>
          <dgm:bulletEnabled val="1"/>
        </dgm:presLayoutVars>
      </dgm:prSet>
      <dgm:spPr/>
      <dgm:t>
        <a:bodyPr/>
        <a:lstStyle/>
        <a:p>
          <a:endParaRPr lang="de-DE"/>
        </a:p>
      </dgm:t>
    </dgm:pt>
    <dgm:pt modelId="{4CB65A2D-A4C1-4D97-AAF1-A2D3F4B6A5E8}" type="pres">
      <dgm:prSet presAssocID="{54F48421-2A62-4FC1-A3A8-DAC5EFBE9C80}" presName="accent_1" presStyleCnt="0"/>
      <dgm:spPr/>
    </dgm:pt>
    <dgm:pt modelId="{B7EB577E-C0CD-4C8F-A9B0-D2CF2064C7EC}" type="pres">
      <dgm:prSet presAssocID="{54F48421-2A62-4FC1-A3A8-DAC5EFBE9C80}" presName="accentRepeatNode" presStyleLbl="solidFgAcc1" presStyleIdx="0" presStyleCnt="1"/>
      <dgm:spPr/>
    </dgm:pt>
  </dgm:ptLst>
  <dgm:cxnLst>
    <dgm:cxn modelId="{79DAC17B-875A-4E67-8993-AD0BD88D0AB9}" srcId="{56C6F0E5-D444-40D9-AD66-69441A437965}" destId="{54F48421-2A62-4FC1-A3A8-DAC5EFBE9C80}" srcOrd="0" destOrd="0" parTransId="{75049E64-2A75-4F87-AC84-2C24E9BA6762}" sibTransId="{6523EDA7-AAFF-400C-99BD-17D95B6505BC}"/>
    <dgm:cxn modelId="{AED7503D-72CE-4215-A91A-0B14E6026E28}" type="presOf" srcId="{6523EDA7-AAFF-400C-99BD-17D95B6505BC}" destId="{66252550-9464-41A0-BD05-F02993C5FE2A}" srcOrd="0" destOrd="0" presId="urn:microsoft.com/office/officeart/2008/layout/VerticalCurvedList"/>
    <dgm:cxn modelId="{6183BC7E-B620-4798-A1B4-36065C454648}" type="presOf" srcId="{56C6F0E5-D444-40D9-AD66-69441A437965}" destId="{6C537687-DFE8-4B68-AEAF-013D75EA00D0}" srcOrd="0" destOrd="0" presId="urn:microsoft.com/office/officeart/2008/layout/VerticalCurvedList"/>
    <dgm:cxn modelId="{503C4104-2FDF-4743-B924-DEF02638D238}" type="presOf" srcId="{54F48421-2A62-4FC1-A3A8-DAC5EFBE9C80}" destId="{2A6D4915-B6B7-4B08-A2E0-8814D4328D29}"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99A87A69-8297-4821-B3E6-C2C3F0F3121A}" type="presParOf" srcId="{8399F0D4-48E7-4E27-8755-9A8D4D41AE40}" destId="{2A6D4915-B6B7-4B08-A2E0-8814D4328D29}" srcOrd="1" destOrd="0" presId="urn:microsoft.com/office/officeart/2008/layout/VerticalCurvedList"/>
    <dgm:cxn modelId="{44C4EC1A-44C4-4619-A99A-2C4CF4C77A36}" type="presParOf" srcId="{8399F0D4-48E7-4E27-8755-9A8D4D41AE40}" destId="{4CB65A2D-A4C1-4D97-AAF1-A2D3F4B6A5E8}" srcOrd="2" destOrd="0" presId="urn:microsoft.com/office/officeart/2008/layout/VerticalCurvedList"/>
    <dgm:cxn modelId="{B2A149B7-DFA2-4153-BEF4-95495BE29B19}" type="presParOf" srcId="{4CB65A2D-A4C1-4D97-AAF1-A2D3F4B6A5E8}" destId="{B7EB577E-C0CD-4C8F-A9B0-D2CF2064C7EC}"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56C6F0E5-D444-40D9-AD66-69441A437965}" type="doc">
      <dgm:prSet loTypeId="urn:microsoft.com/office/officeart/2008/layout/VerticalCurvedList" loCatId="list" qsTypeId="urn:microsoft.com/office/officeart/2005/8/quickstyle/simple1" qsCatId="simple" csTypeId="urn:microsoft.com/office/officeart/2005/8/colors/accent1_2" csCatId="accent1" phldr="1"/>
      <dgm:spPr/>
      <dgm:t>
        <a:bodyPr/>
        <a:lstStyle/>
        <a:p>
          <a:endParaRPr lang="de-DE"/>
        </a:p>
      </dgm:t>
    </dgm:pt>
    <dgm:pt modelId="{0C0B800F-BE09-4DCB-9D43-9A80D9719A2D}">
      <dgm:prSet custT="1"/>
      <dgm:spPr>
        <a:solidFill>
          <a:schemeClr val="accent5"/>
        </a:solidFill>
      </dgm:spPr>
      <dgm:t>
        <a:bodyPr/>
        <a:lstStyle/>
        <a:p>
          <a:r>
            <a:rPr lang="de-DE" sz="2800" dirty="0" smtClean="0">
              <a:effectLst/>
              <a:latin typeface="Franklin Gothic Book" panose="020B0503020102020204" pitchFamily="34" charset="0"/>
              <a:ea typeface="Calibri" panose="020F0502020204030204" pitchFamily="34" charset="0"/>
              <a:cs typeface="Times New Roman" panose="02020603050405020304" pitchFamily="18" charset="0"/>
            </a:rPr>
            <a:t>Verbesserung</a:t>
          </a:r>
        </a:p>
        <a:p>
          <a:endParaRPr lang="de-DE" sz="1900" dirty="0" smtClean="0">
            <a:effectLst/>
            <a:latin typeface="Franklin Gothic Book" panose="020B0503020102020204" pitchFamily="34" charset="0"/>
            <a:ea typeface="Calibri" panose="020F0502020204030204" pitchFamily="34" charset="0"/>
            <a:cs typeface="Times New Roman" panose="02020603050405020304" pitchFamily="18" charset="0"/>
          </a:endParaRPr>
        </a:p>
        <a:p>
          <a:r>
            <a:rPr lang="de-DE" sz="2000" dirty="0" smtClean="0">
              <a:effectLst/>
            </a:rPr>
            <a:t>Die ständige Verbesserung stellt ein permanentes Ziel der Organisation dar. Nur wer sich hinterfragt und die Gesamtleistung fortlaufend verbessert, wird langfristig Erfolge realisieren.</a:t>
          </a:r>
          <a:endParaRPr lang="de-DE" sz="2000" dirty="0">
            <a:effectLst/>
            <a:latin typeface="Franklin Gothic Book" panose="020B0503020102020204" pitchFamily="34" charset="0"/>
            <a:ea typeface="Calibri" panose="020F0502020204030204" pitchFamily="34" charset="0"/>
            <a:cs typeface="Times New Roman" panose="02020603050405020304" pitchFamily="18" charset="0"/>
          </a:endParaRPr>
        </a:p>
      </dgm:t>
    </dgm:pt>
    <dgm:pt modelId="{E2BCDB8F-EA61-4E96-BF9D-B3968759ED1F}" type="parTrans" cxnId="{73AE76E4-3824-45EC-B73E-1190E41796E6}">
      <dgm:prSet/>
      <dgm:spPr/>
      <dgm:t>
        <a:bodyPr/>
        <a:lstStyle/>
        <a:p>
          <a:endParaRPr lang="de-DE"/>
        </a:p>
      </dgm:t>
    </dgm:pt>
    <dgm:pt modelId="{0C914258-ACC2-4BC0-8BC3-29DB7276DEF2}" type="sibTrans" cxnId="{73AE76E4-3824-45EC-B73E-1190E41796E6}">
      <dgm:prSet/>
      <dgm:spPr/>
      <dgm:t>
        <a:bodyPr/>
        <a:lstStyle/>
        <a:p>
          <a:endParaRPr lang="de-DE"/>
        </a:p>
      </dgm:t>
    </dgm:pt>
    <dgm:pt modelId="{6C537687-DFE8-4B68-AEAF-013D75EA00D0}" type="pres">
      <dgm:prSet presAssocID="{56C6F0E5-D444-40D9-AD66-69441A437965}" presName="Name0" presStyleCnt="0">
        <dgm:presLayoutVars>
          <dgm:chMax val="7"/>
          <dgm:chPref val="7"/>
          <dgm:dir/>
        </dgm:presLayoutVars>
      </dgm:prSet>
      <dgm:spPr/>
      <dgm:t>
        <a:bodyPr/>
        <a:lstStyle/>
        <a:p>
          <a:endParaRPr lang="de-DE"/>
        </a:p>
      </dgm:t>
    </dgm:pt>
    <dgm:pt modelId="{8399F0D4-48E7-4E27-8755-9A8D4D41AE40}" type="pres">
      <dgm:prSet presAssocID="{56C6F0E5-D444-40D9-AD66-69441A437965}" presName="Name1" presStyleCnt="0"/>
      <dgm:spPr/>
    </dgm:pt>
    <dgm:pt modelId="{C7EF774B-8A6F-415D-A073-476D65C1EFF6}" type="pres">
      <dgm:prSet presAssocID="{56C6F0E5-D444-40D9-AD66-69441A437965}" presName="cycle" presStyleCnt="0"/>
      <dgm:spPr/>
    </dgm:pt>
    <dgm:pt modelId="{F906E68B-D977-42FE-AC23-1699774AE89D}" type="pres">
      <dgm:prSet presAssocID="{56C6F0E5-D444-40D9-AD66-69441A437965}" presName="srcNode" presStyleLbl="node1" presStyleIdx="0" presStyleCnt="1"/>
      <dgm:spPr/>
    </dgm:pt>
    <dgm:pt modelId="{66252550-9464-41A0-BD05-F02993C5FE2A}" type="pres">
      <dgm:prSet presAssocID="{56C6F0E5-D444-40D9-AD66-69441A437965}" presName="conn" presStyleLbl="parChTrans1D2" presStyleIdx="0" presStyleCnt="1"/>
      <dgm:spPr/>
      <dgm:t>
        <a:bodyPr/>
        <a:lstStyle/>
        <a:p>
          <a:endParaRPr lang="de-DE"/>
        </a:p>
      </dgm:t>
    </dgm:pt>
    <dgm:pt modelId="{9B802B99-B6EE-43F6-8D63-ED9EFA3C9598}" type="pres">
      <dgm:prSet presAssocID="{56C6F0E5-D444-40D9-AD66-69441A437965}" presName="extraNode" presStyleLbl="node1" presStyleIdx="0" presStyleCnt="1"/>
      <dgm:spPr/>
    </dgm:pt>
    <dgm:pt modelId="{7BD0429A-45E9-4793-9D40-1EC7E2A21F5B}" type="pres">
      <dgm:prSet presAssocID="{56C6F0E5-D444-40D9-AD66-69441A437965}" presName="dstNode" presStyleLbl="node1" presStyleIdx="0" presStyleCnt="1"/>
      <dgm:spPr/>
    </dgm:pt>
    <dgm:pt modelId="{E67B2808-1954-4825-BFED-D69729DCD59E}" type="pres">
      <dgm:prSet presAssocID="{0C0B800F-BE09-4DCB-9D43-9A80D9719A2D}" presName="text_1" presStyleLbl="node1" presStyleIdx="0" presStyleCnt="1" custScaleY="114950">
        <dgm:presLayoutVars>
          <dgm:bulletEnabled val="1"/>
        </dgm:presLayoutVars>
      </dgm:prSet>
      <dgm:spPr/>
      <dgm:t>
        <a:bodyPr/>
        <a:lstStyle/>
        <a:p>
          <a:endParaRPr lang="de-DE"/>
        </a:p>
      </dgm:t>
    </dgm:pt>
    <dgm:pt modelId="{0E7B23F5-3201-478F-8CCF-077B78D4529E}" type="pres">
      <dgm:prSet presAssocID="{0C0B800F-BE09-4DCB-9D43-9A80D9719A2D}" presName="accent_1" presStyleCnt="0"/>
      <dgm:spPr/>
    </dgm:pt>
    <dgm:pt modelId="{83E31D35-B100-405D-A24C-CAB6A621FFEE}" type="pres">
      <dgm:prSet presAssocID="{0C0B800F-BE09-4DCB-9D43-9A80D9719A2D}" presName="accentRepeatNode" presStyleLbl="solidFgAcc1" presStyleIdx="0" presStyleCnt="1"/>
      <dgm:spPr/>
    </dgm:pt>
  </dgm:ptLst>
  <dgm:cxnLst>
    <dgm:cxn modelId="{D4FF7DAE-9402-4934-87EB-C1C110BC85D8}" type="presOf" srcId="{0C914258-ACC2-4BC0-8BC3-29DB7276DEF2}" destId="{66252550-9464-41A0-BD05-F02993C5FE2A}" srcOrd="0" destOrd="0" presId="urn:microsoft.com/office/officeart/2008/layout/VerticalCurvedList"/>
    <dgm:cxn modelId="{6183BC7E-B620-4798-A1B4-36065C454648}" type="presOf" srcId="{56C6F0E5-D444-40D9-AD66-69441A437965}" destId="{6C537687-DFE8-4B68-AEAF-013D75EA00D0}" srcOrd="0" destOrd="0" presId="urn:microsoft.com/office/officeart/2008/layout/VerticalCurvedList"/>
    <dgm:cxn modelId="{73AE76E4-3824-45EC-B73E-1190E41796E6}" srcId="{56C6F0E5-D444-40D9-AD66-69441A437965}" destId="{0C0B800F-BE09-4DCB-9D43-9A80D9719A2D}" srcOrd="0" destOrd="0" parTransId="{E2BCDB8F-EA61-4E96-BF9D-B3968759ED1F}" sibTransId="{0C914258-ACC2-4BC0-8BC3-29DB7276DEF2}"/>
    <dgm:cxn modelId="{82E71516-B6AF-4BF9-8618-F6B410DB6CF0}" type="presOf" srcId="{0C0B800F-BE09-4DCB-9D43-9A80D9719A2D}" destId="{E67B2808-1954-4825-BFED-D69729DCD59E}" srcOrd="0" destOrd="0" presId="urn:microsoft.com/office/officeart/2008/layout/VerticalCurvedList"/>
    <dgm:cxn modelId="{6CC1188A-658D-4616-BC24-164F13A7517A}" type="presParOf" srcId="{6C537687-DFE8-4B68-AEAF-013D75EA00D0}" destId="{8399F0D4-48E7-4E27-8755-9A8D4D41AE40}" srcOrd="0" destOrd="0" presId="urn:microsoft.com/office/officeart/2008/layout/VerticalCurvedList"/>
    <dgm:cxn modelId="{9261885C-3B87-443C-8EB1-B4437020E5CB}" type="presParOf" srcId="{8399F0D4-48E7-4E27-8755-9A8D4D41AE40}" destId="{C7EF774B-8A6F-415D-A073-476D65C1EFF6}" srcOrd="0" destOrd="0" presId="urn:microsoft.com/office/officeart/2008/layout/VerticalCurvedList"/>
    <dgm:cxn modelId="{FCB5DAFD-08C6-49C3-9095-59DACFB7E28B}" type="presParOf" srcId="{C7EF774B-8A6F-415D-A073-476D65C1EFF6}" destId="{F906E68B-D977-42FE-AC23-1699774AE89D}" srcOrd="0" destOrd="0" presId="urn:microsoft.com/office/officeart/2008/layout/VerticalCurvedList"/>
    <dgm:cxn modelId="{0CE5EF92-98E2-40BD-B2BB-64EA94ADEFBA}" type="presParOf" srcId="{C7EF774B-8A6F-415D-A073-476D65C1EFF6}" destId="{66252550-9464-41A0-BD05-F02993C5FE2A}" srcOrd="1" destOrd="0" presId="urn:microsoft.com/office/officeart/2008/layout/VerticalCurvedList"/>
    <dgm:cxn modelId="{466B794B-5E26-43BF-BCBA-7A16CEF13798}" type="presParOf" srcId="{C7EF774B-8A6F-415D-A073-476D65C1EFF6}" destId="{9B802B99-B6EE-43F6-8D63-ED9EFA3C9598}" srcOrd="2" destOrd="0" presId="urn:microsoft.com/office/officeart/2008/layout/VerticalCurvedList"/>
    <dgm:cxn modelId="{E79C46F6-1BD9-4E2C-9507-34AE0FB3C09F}" type="presParOf" srcId="{C7EF774B-8A6F-415D-A073-476D65C1EFF6}" destId="{7BD0429A-45E9-4793-9D40-1EC7E2A21F5B}" srcOrd="3" destOrd="0" presId="urn:microsoft.com/office/officeart/2008/layout/VerticalCurvedList"/>
    <dgm:cxn modelId="{2EDEF8A1-9D08-421A-AA01-84055FC1B1D0}" type="presParOf" srcId="{8399F0D4-48E7-4E27-8755-9A8D4D41AE40}" destId="{E67B2808-1954-4825-BFED-D69729DCD59E}" srcOrd="1" destOrd="0" presId="urn:microsoft.com/office/officeart/2008/layout/VerticalCurvedList"/>
    <dgm:cxn modelId="{B441E547-D3FD-4017-97C7-0A83AD8C9533}" type="presParOf" srcId="{8399F0D4-48E7-4E27-8755-9A8D4D41AE40}" destId="{0E7B23F5-3201-478F-8CCF-077B78D4529E}" srcOrd="2" destOrd="0" presId="urn:microsoft.com/office/officeart/2008/layout/VerticalCurvedList"/>
    <dgm:cxn modelId="{A5A1EAFD-B8D2-4EE5-A2BD-483E12DABD99}" type="presParOf" srcId="{0E7B23F5-3201-478F-8CCF-077B78D4529E}" destId="{83E31D35-B100-405D-A24C-CAB6A621FFEE}"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689E014-F7A9-4B12-B2B3-3EB4D5DBBFA7}" type="doc">
      <dgm:prSet loTypeId="urn:microsoft.com/office/officeart/2005/8/layout/vProcess5" loCatId="process" qsTypeId="urn:microsoft.com/office/officeart/2005/8/quickstyle/simple1" qsCatId="simple" csTypeId="urn:microsoft.com/office/officeart/2005/8/colors/accent1_2" csCatId="accent1" phldr="1"/>
      <dgm:spPr/>
      <dgm:t>
        <a:bodyPr/>
        <a:lstStyle/>
        <a:p>
          <a:endParaRPr lang="de-DE"/>
        </a:p>
      </dgm:t>
    </dgm:pt>
    <dgm:pt modelId="{FB43E9D8-DE43-48A3-85B8-04E01C04EEE6}">
      <dgm:prSet phldrT="[Text]" custT="1"/>
      <dgm:spPr>
        <a:solidFill>
          <a:srgbClr val="92D050"/>
        </a:solidFill>
      </dgm:spPr>
      <dgm:t>
        <a:bodyPr/>
        <a:lstStyle/>
        <a:p>
          <a:r>
            <a:rPr lang="de-DE" sz="2400" dirty="0" err="1" smtClean="0"/>
            <a:t>DAkks</a:t>
          </a:r>
          <a:r>
            <a:rPr lang="de-DE" sz="2400" dirty="0" smtClean="0"/>
            <a:t> (Deutsche Akkreditierungsstelle) </a:t>
          </a:r>
          <a:r>
            <a:rPr lang="de-DE" sz="2400" dirty="0" smtClean="0">
              <a:sym typeface="Wingdings" panose="05000000000000000000" pitchFamily="2" charset="2"/>
            </a:rPr>
            <a:t> </a:t>
          </a:r>
          <a:r>
            <a:rPr lang="de-DE" sz="2000" dirty="0" smtClean="0">
              <a:sym typeface="Wingdings" panose="05000000000000000000" pitchFamily="2" charset="2"/>
            </a:rPr>
            <a:t>Akkreditierung (Audit)</a:t>
          </a:r>
          <a:endParaRPr lang="de-DE" sz="2000" dirty="0"/>
        </a:p>
      </dgm:t>
    </dgm:pt>
    <dgm:pt modelId="{F5525699-A264-42F8-A5B2-9A9F361D3BC1}" type="parTrans" cxnId="{8EF18B16-A751-4D2A-A226-AA5039003FB7}">
      <dgm:prSet/>
      <dgm:spPr/>
      <dgm:t>
        <a:bodyPr/>
        <a:lstStyle/>
        <a:p>
          <a:endParaRPr lang="de-DE"/>
        </a:p>
      </dgm:t>
    </dgm:pt>
    <dgm:pt modelId="{BA98A901-8DC1-49CD-AAEB-5630F00A21B6}" type="sibTrans" cxnId="{8EF18B16-A751-4D2A-A226-AA5039003FB7}">
      <dgm:prSet/>
      <dgm:spPr/>
      <dgm:t>
        <a:bodyPr/>
        <a:lstStyle/>
        <a:p>
          <a:endParaRPr lang="de-DE"/>
        </a:p>
      </dgm:t>
    </dgm:pt>
    <dgm:pt modelId="{A2CC5977-6E71-4505-AE65-09A56D497151}">
      <dgm:prSet phldrT="[Text]" custT="1"/>
      <dgm:spPr>
        <a:solidFill>
          <a:srgbClr val="00B0F0"/>
        </a:solidFill>
      </dgm:spPr>
      <dgm:t>
        <a:bodyPr/>
        <a:lstStyle/>
        <a:p>
          <a:r>
            <a:rPr lang="de-DE" sz="2400" dirty="0" smtClean="0"/>
            <a:t>Zertifizierungsgesellschaft </a:t>
          </a:r>
          <a:r>
            <a:rPr lang="de-DE" sz="2400" dirty="0" smtClean="0">
              <a:sym typeface="Wingdings" panose="05000000000000000000" pitchFamily="2" charset="2"/>
            </a:rPr>
            <a:t></a:t>
          </a:r>
          <a:r>
            <a:rPr lang="de-DE" sz="3100" dirty="0" smtClean="0">
              <a:sym typeface="Wingdings" panose="05000000000000000000" pitchFamily="2" charset="2"/>
            </a:rPr>
            <a:t> </a:t>
          </a:r>
          <a:r>
            <a:rPr lang="de-DE" sz="2000" dirty="0" smtClean="0">
              <a:sym typeface="Wingdings" panose="05000000000000000000" pitchFamily="2" charset="2"/>
            </a:rPr>
            <a:t>Zertifizierung (externes Audit)</a:t>
          </a:r>
          <a:endParaRPr lang="de-DE" sz="3100" dirty="0"/>
        </a:p>
      </dgm:t>
    </dgm:pt>
    <dgm:pt modelId="{D1597F1A-476C-4931-9AB9-CC27B106FB29}" type="parTrans" cxnId="{2F53A002-1932-4D89-90F8-8A0D067EDC7C}">
      <dgm:prSet/>
      <dgm:spPr/>
      <dgm:t>
        <a:bodyPr/>
        <a:lstStyle/>
        <a:p>
          <a:endParaRPr lang="de-DE"/>
        </a:p>
      </dgm:t>
    </dgm:pt>
    <dgm:pt modelId="{F9B41F63-0952-45DE-A744-6DDA8F8719F6}" type="sibTrans" cxnId="{2F53A002-1932-4D89-90F8-8A0D067EDC7C}">
      <dgm:prSet/>
      <dgm:spPr/>
      <dgm:t>
        <a:bodyPr/>
        <a:lstStyle/>
        <a:p>
          <a:endParaRPr lang="de-DE"/>
        </a:p>
      </dgm:t>
    </dgm:pt>
    <dgm:pt modelId="{EDB935D1-3261-454D-B925-41C7BA88A498}">
      <dgm:prSet phldrT="[Text]" custT="1"/>
      <dgm:spPr>
        <a:solidFill>
          <a:srgbClr val="C00000"/>
        </a:solidFill>
      </dgm:spPr>
      <dgm:t>
        <a:bodyPr/>
        <a:lstStyle/>
        <a:p>
          <a:r>
            <a:rPr lang="de-DE" sz="2800" dirty="0" smtClean="0"/>
            <a:t>Unternehmen </a:t>
          </a:r>
          <a:r>
            <a:rPr lang="de-DE" sz="2800" dirty="0" smtClean="0">
              <a:sym typeface="Wingdings" panose="05000000000000000000" pitchFamily="2" charset="2"/>
            </a:rPr>
            <a:t></a:t>
          </a:r>
          <a:r>
            <a:rPr lang="de-DE" sz="4400" dirty="0" smtClean="0">
              <a:sym typeface="Wingdings" panose="05000000000000000000" pitchFamily="2" charset="2"/>
            </a:rPr>
            <a:t> </a:t>
          </a:r>
          <a:r>
            <a:rPr lang="de-DE" sz="2000" dirty="0" smtClean="0">
              <a:sym typeface="Wingdings" panose="05000000000000000000" pitchFamily="2" charset="2"/>
            </a:rPr>
            <a:t>internes Audit</a:t>
          </a:r>
          <a:endParaRPr lang="de-DE" sz="2000" dirty="0"/>
        </a:p>
      </dgm:t>
    </dgm:pt>
    <dgm:pt modelId="{BF80291D-6BBB-4207-88F0-ACDEFCD0646C}" type="parTrans" cxnId="{18AC9E9A-1FB9-41E3-BE87-19E32F3A4EEA}">
      <dgm:prSet/>
      <dgm:spPr/>
      <dgm:t>
        <a:bodyPr/>
        <a:lstStyle/>
        <a:p>
          <a:endParaRPr lang="de-DE"/>
        </a:p>
      </dgm:t>
    </dgm:pt>
    <dgm:pt modelId="{4C503E4C-886E-4BEA-8EF9-601CB6CF2669}" type="sibTrans" cxnId="{18AC9E9A-1FB9-41E3-BE87-19E32F3A4EEA}">
      <dgm:prSet/>
      <dgm:spPr/>
      <dgm:t>
        <a:bodyPr/>
        <a:lstStyle/>
        <a:p>
          <a:endParaRPr lang="de-DE"/>
        </a:p>
      </dgm:t>
    </dgm:pt>
    <dgm:pt modelId="{8EF85B30-7A75-4911-B867-BE48514124A9}" type="pres">
      <dgm:prSet presAssocID="{E689E014-F7A9-4B12-B2B3-3EB4D5DBBFA7}" presName="outerComposite" presStyleCnt="0">
        <dgm:presLayoutVars>
          <dgm:chMax val="5"/>
          <dgm:dir/>
          <dgm:resizeHandles val="exact"/>
        </dgm:presLayoutVars>
      </dgm:prSet>
      <dgm:spPr/>
      <dgm:t>
        <a:bodyPr/>
        <a:lstStyle/>
        <a:p>
          <a:endParaRPr lang="de-DE"/>
        </a:p>
      </dgm:t>
    </dgm:pt>
    <dgm:pt modelId="{216A9230-FCF2-47EE-8321-D178B3814899}" type="pres">
      <dgm:prSet presAssocID="{E689E014-F7A9-4B12-B2B3-3EB4D5DBBFA7}" presName="dummyMaxCanvas" presStyleCnt="0">
        <dgm:presLayoutVars/>
      </dgm:prSet>
      <dgm:spPr/>
    </dgm:pt>
    <dgm:pt modelId="{B95AD1E3-7E37-4AC3-A3D4-B72DE96AD4E5}" type="pres">
      <dgm:prSet presAssocID="{E689E014-F7A9-4B12-B2B3-3EB4D5DBBFA7}" presName="ThreeNodes_1" presStyleLbl="node1" presStyleIdx="0" presStyleCnt="3" custScaleX="110244">
        <dgm:presLayoutVars>
          <dgm:bulletEnabled val="1"/>
        </dgm:presLayoutVars>
      </dgm:prSet>
      <dgm:spPr/>
      <dgm:t>
        <a:bodyPr/>
        <a:lstStyle/>
        <a:p>
          <a:endParaRPr lang="de-DE"/>
        </a:p>
      </dgm:t>
    </dgm:pt>
    <dgm:pt modelId="{9B8ADAFF-BB3D-4E05-9D99-854AF0DCE557}" type="pres">
      <dgm:prSet presAssocID="{E689E014-F7A9-4B12-B2B3-3EB4D5DBBFA7}" presName="ThreeNodes_2" presStyleLbl="node1" presStyleIdx="1" presStyleCnt="3" custScaleX="110244">
        <dgm:presLayoutVars>
          <dgm:bulletEnabled val="1"/>
        </dgm:presLayoutVars>
      </dgm:prSet>
      <dgm:spPr/>
      <dgm:t>
        <a:bodyPr/>
        <a:lstStyle/>
        <a:p>
          <a:endParaRPr lang="de-DE"/>
        </a:p>
      </dgm:t>
    </dgm:pt>
    <dgm:pt modelId="{4A621C99-E367-4EF4-8616-7425E344088B}" type="pres">
      <dgm:prSet presAssocID="{E689E014-F7A9-4B12-B2B3-3EB4D5DBBFA7}" presName="ThreeNodes_3" presStyleLbl="node1" presStyleIdx="2" presStyleCnt="3" custScaleX="110244" custLinFactNeighborX="-306" custLinFactNeighborY="3247">
        <dgm:presLayoutVars>
          <dgm:bulletEnabled val="1"/>
        </dgm:presLayoutVars>
      </dgm:prSet>
      <dgm:spPr/>
      <dgm:t>
        <a:bodyPr/>
        <a:lstStyle/>
        <a:p>
          <a:endParaRPr lang="de-DE"/>
        </a:p>
      </dgm:t>
    </dgm:pt>
    <dgm:pt modelId="{502EEC6B-AD49-4B4B-9E2F-0F95F6A19A0F}" type="pres">
      <dgm:prSet presAssocID="{E689E014-F7A9-4B12-B2B3-3EB4D5DBBFA7}" presName="ThreeConn_1-2" presStyleLbl="fgAccFollowNode1" presStyleIdx="0" presStyleCnt="2">
        <dgm:presLayoutVars>
          <dgm:bulletEnabled val="1"/>
        </dgm:presLayoutVars>
      </dgm:prSet>
      <dgm:spPr/>
      <dgm:t>
        <a:bodyPr/>
        <a:lstStyle/>
        <a:p>
          <a:endParaRPr lang="de-DE"/>
        </a:p>
      </dgm:t>
    </dgm:pt>
    <dgm:pt modelId="{DBFF3C2E-E327-4A39-9B37-7A41E2298330}" type="pres">
      <dgm:prSet presAssocID="{E689E014-F7A9-4B12-B2B3-3EB4D5DBBFA7}" presName="ThreeConn_2-3" presStyleLbl="fgAccFollowNode1" presStyleIdx="1" presStyleCnt="2">
        <dgm:presLayoutVars>
          <dgm:bulletEnabled val="1"/>
        </dgm:presLayoutVars>
      </dgm:prSet>
      <dgm:spPr/>
      <dgm:t>
        <a:bodyPr/>
        <a:lstStyle/>
        <a:p>
          <a:endParaRPr lang="de-DE"/>
        </a:p>
      </dgm:t>
    </dgm:pt>
    <dgm:pt modelId="{EBF0E441-47D5-4203-B8AE-F0626D1756C3}" type="pres">
      <dgm:prSet presAssocID="{E689E014-F7A9-4B12-B2B3-3EB4D5DBBFA7}" presName="ThreeNodes_1_text" presStyleLbl="node1" presStyleIdx="2" presStyleCnt="3">
        <dgm:presLayoutVars>
          <dgm:bulletEnabled val="1"/>
        </dgm:presLayoutVars>
      </dgm:prSet>
      <dgm:spPr/>
      <dgm:t>
        <a:bodyPr/>
        <a:lstStyle/>
        <a:p>
          <a:endParaRPr lang="de-DE"/>
        </a:p>
      </dgm:t>
    </dgm:pt>
    <dgm:pt modelId="{25F232E3-758C-46BD-850D-AF2D0C31CCC0}" type="pres">
      <dgm:prSet presAssocID="{E689E014-F7A9-4B12-B2B3-3EB4D5DBBFA7}" presName="ThreeNodes_2_text" presStyleLbl="node1" presStyleIdx="2" presStyleCnt="3">
        <dgm:presLayoutVars>
          <dgm:bulletEnabled val="1"/>
        </dgm:presLayoutVars>
      </dgm:prSet>
      <dgm:spPr/>
      <dgm:t>
        <a:bodyPr/>
        <a:lstStyle/>
        <a:p>
          <a:endParaRPr lang="de-DE"/>
        </a:p>
      </dgm:t>
    </dgm:pt>
    <dgm:pt modelId="{31D995E9-0A73-4175-AFF3-426CDBF240CE}" type="pres">
      <dgm:prSet presAssocID="{E689E014-F7A9-4B12-B2B3-3EB4D5DBBFA7}" presName="ThreeNodes_3_text" presStyleLbl="node1" presStyleIdx="2" presStyleCnt="3">
        <dgm:presLayoutVars>
          <dgm:bulletEnabled val="1"/>
        </dgm:presLayoutVars>
      </dgm:prSet>
      <dgm:spPr/>
      <dgm:t>
        <a:bodyPr/>
        <a:lstStyle/>
        <a:p>
          <a:endParaRPr lang="de-DE"/>
        </a:p>
      </dgm:t>
    </dgm:pt>
  </dgm:ptLst>
  <dgm:cxnLst>
    <dgm:cxn modelId="{1E39B472-805D-4229-9024-DBEE1B65DA9B}" type="presOf" srcId="{FB43E9D8-DE43-48A3-85B8-04E01C04EEE6}" destId="{EBF0E441-47D5-4203-B8AE-F0626D1756C3}" srcOrd="1" destOrd="0" presId="urn:microsoft.com/office/officeart/2005/8/layout/vProcess5"/>
    <dgm:cxn modelId="{8EF18B16-A751-4D2A-A226-AA5039003FB7}" srcId="{E689E014-F7A9-4B12-B2B3-3EB4D5DBBFA7}" destId="{FB43E9D8-DE43-48A3-85B8-04E01C04EEE6}" srcOrd="0" destOrd="0" parTransId="{F5525699-A264-42F8-A5B2-9A9F361D3BC1}" sibTransId="{BA98A901-8DC1-49CD-AAEB-5630F00A21B6}"/>
    <dgm:cxn modelId="{DAB619A7-4F55-4828-A6A1-128336612E36}" type="presOf" srcId="{F9B41F63-0952-45DE-A744-6DDA8F8719F6}" destId="{DBFF3C2E-E327-4A39-9B37-7A41E2298330}" srcOrd="0" destOrd="0" presId="urn:microsoft.com/office/officeart/2005/8/layout/vProcess5"/>
    <dgm:cxn modelId="{C619B7E0-ECC0-43B2-B8EA-E58D853A8018}" type="presOf" srcId="{A2CC5977-6E71-4505-AE65-09A56D497151}" destId="{9B8ADAFF-BB3D-4E05-9D99-854AF0DCE557}" srcOrd="0" destOrd="0" presId="urn:microsoft.com/office/officeart/2005/8/layout/vProcess5"/>
    <dgm:cxn modelId="{C35AE624-0974-4580-A9A3-478D80B85F63}" type="presOf" srcId="{EDB935D1-3261-454D-B925-41C7BA88A498}" destId="{31D995E9-0A73-4175-AFF3-426CDBF240CE}" srcOrd="1" destOrd="0" presId="urn:microsoft.com/office/officeart/2005/8/layout/vProcess5"/>
    <dgm:cxn modelId="{45103C93-7740-49ED-8664-63220D68A07E}" type="presOf" srcId="{FB43E9D8-DE43-48A3-85B8-04E01C04EEE6}" destId="{B95AD1E3-7E37-4AC3-A3D4-B72DE96AD4E5}" srcOrd="0" destOrd="0" presId="urn:microsoft.com/office/officeart/2005/8/layout/vProcess5"/>
    <dgm:cxn modelId="{E808CDE9-D0EA-44BD-B5D7-B3E4119B037C}" type="presOf" srcId="{A2CC5977-6E71-4505-AE65-09A56D497151}" destId="{25F232E3-758C-46BD-850D-AF2D0C31CCC0}" srcOrd="1" destOrd="0" presId="urn:microsoft.com/office/officeart/2005/8/layout/vProcess5"/>
    <dgm:cxn modelId="{2F53A002-1932-4D89-90F8-8A0D067EDC7C}" srcId="{E689E014-F7A9-4B12-B2B3-3EB4D5DBBFA7}" destId="{A2CC5977-6E71-4505-AE65-09A56D497151}" srcOrd="1" destOrd="0" parTransId="{D1597F1A-476C-4931-9AB9-CC27B106FB29}" sibTransId="{F9B41F63-0952-45DE-A744-6DDA8F8719F6}"/>
    <dgm:cxn modelId="{18AC9E9A-1FB9-41E3-BE87-19E32F3A4EEA}" srcId="{E689E014-F7A9-4B12-B2B3-3EB4D5DBBFA7}" destId="{EDB935D1-3261-454D-B925-41C7BA88A498}" srcOrd="2" destOrd="0" parTransId="{BF80291D-6BBB-4207-88F0-ACDEFCD0646C}" sibTransId="{4C503E4C-886E-4BEA-8EF9-601CB6CF2669}"/>
    <dgm:cxn modelId="{37C20767-2709-44C4-A474-573B0E9AF9A4}" type="presOf" srcId="{BA98A901-8DC1-49CD-AAEB-5630F00A21B6}" destId="{502EEC6B-AD49-4B4B-9E2F-0F95F6A19A0F}" srcOrd="0" destOrd="0" presId="urn:microsoft.com/office/officeart/2005/8/layout/vProcess5"/>
    <dgm:cxn modelId="{8B3112B0-2DF7-418F-8C50-88E750405535}" type="presOf" srcId="{EDB935D1-3261-454D-B925-41C7BA88A498}" destId="{4A621C99-E367-4EF4-8616-7425E344088B}" srcOrd="0" destOrd="0" presId="urn:microsoft.com/office/officeart/2005/8/layout/vProcess5"/>
    <dgm:cxn modelId="{726A75A1-FAFE-4FE3-969E-02C518701158}" type="presOf" srcId="{E689E014-F7A9-4B12-B2B3-3EB4D5DBBFA7}" destId="{8EF85B30-7A75-4911-B867-BE48514124A9}" srcOrd="0" destOrd="0" presId="urn:microsoft.com/office/officeart/2005/8/layout/vProcess5"/>
    <dgm:cxn modelId="{0D357AB3-B8CC-4855-A542-3C266F41DA8B}" type="presParOf" srcId="{8EF85B30-7A75-4911-B867-BE48514124A9}" destId="{216A9230-FCF2-47EE-8321-D178B3814899}" srcOrd="0" destOrd="0" presId="urn:microsoft.com/office/officeart/2005/8/layout/vProcess5"/>
    <dgm:cxn modelId="{66A0B42F-7636-43F1-B170-C85F47B86077}" type="presParOf" srcId="{8EF85B30-7A75-4911-B867-BE48514124A9}" destId="{B95AD1E3-7E37-4AC3-A3D4-B72DE96AD4E5}" srcOrd="1" destOrd="0" presId="urn:microsoft.com/office/officeart/2005/8/layout/vProcess5"/>
    <dgm:cxn modelId="{7122C7CF-8B4E-4E89-B78C-1C3E9726F31D}" type="presParOf" srcId="{8EF85B30-7A75-4911-B867-BE48514124A9}" destId="{9B8ADAFF-BB3D-4E05-9D99-854AF0DCE557}" srcOrd="2" destOrd="0" presId="urn:microsoft.com/office/officeart/2005/8/layout/vProcess5"/>
    <dgm:cxn modelId="{7AE0B320-C2F9-42D8-8B43-591AA8CD582E}" type="presParOf" srcId="{8EF85B30-7A75-4911-B867-BE48514124A9}" destId="{4A621C99-E367-4EF4-8616-7425E344088B}" srcOrd="3" destOrd="0" presId="urn:microsoft.com/office/officeart/2005/8/layout/vProcess5"/>
    <dgm:cxn modelId="{E857F5BF-EA0F-4F99-98A9-7D58402AC77A}" type="presParOf" srcId="{8EF85B30-7A75-4911-B867-BE48514124A9}" destId="{502EEC6B-AD49-4B4B-9E2F-0F95F6A19A0F}" srcOrd="4" destOrd="0" presId="urn:microsoft.com/office/officeart/2005/8/layout/vProcess5"/>
    <dgm:cxn modelId="{E087A26A-FC20-45BE-9F8F-E9D5A1ED2F86}" type="presParOf" srcId="{8EF85B30-7A75-4911-B867-BE48514124A9}" destId="{DBFF3C2E-E327-4A39-9B37-7A41E2298330}" srcOrd="5" destOrd="0" presId="urn:microsoft.com/office/officeart/2005/8/layout/vProcess5"/>
    <dgm:cxn modelId="{F5F16837-EA8E-4D8F-9EC4-8F572DE8605E}" type="presParOf" srcId="{8EF85B30-7A75-4911-B867-BE48514124A9}" destId="{EBF0E441-47D5-4203-B8AE-F0626D1756C3}" srcOrd="6" destOrd="0" presId="urn:microsoft.com/office/officeart/2005/8/layout/vProcess5"/>
    <dgm:cxn modelId="{B59A25B3-C716-4E60-BCEF-56376399E732}" type="presParOf" srcId="{8EF85B30-7A75-4911-B867-BE48514124A9}" destId="{25F232E3-758C-46BD-850D-AF2D0C31CCC0}" srcOrd="7" destOrd="0" presId="urn:microsoft.com/office/officeart/2005/8/layout/vProcess5"/>
    <dgm:cxn modelId="{4D1E50DA-83B2-4682-879E-7A868F27C0FD}" type="presParOf" srcId="{8EF85B30-7A75-4911-B867-BE48514124A9}" destId="{31D995E9-0A73-4175-AFF3-426CDBF240CE}" srcOrd="8" destOrd="0" presId="urn:microsoft.com/office/officeart/2005/8/layout/vProcess5"/>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5255386" y="-805264"/>
          <a:ext cx="6260906" cy="6260906"/>
        </a:xfrm>
        <a:prstGeom prst="blockArc">
          <a:avLst>
            <a:gd name="adj1" fmla="val 18900000"/>
            <a:gd name="adj2" fmla="val 2700000"/>
            <a:gd name="adj3" fmla="val 345"/>
          </a:avLst>
        </a:prstGeom>
        <a:noFill/>
        <a:ln w="10795" cap="flat" cmpd="sng" algn="ctr">
          <a:solidFill>
            <a:schemeClr val="accent6">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F96E41-20C5-41E4-AE71-F9AAD37EAC51}">
      <dsp:nvSpPr>
        <dsp:cNvPr id="0" name=""/>
        <dsp:cNvSpPr/>
      </dsp:nvSpPr>
      <dsp:spPr>
        <a:xfrm>
          <a:off x="326223" y="211406"/>
          <a:ext cx="6979385" cy="422626"/>
        </a:xfrm>
        <a:prstGeom prst="rect">
          <a:avLst/>
        </a:prstGeom>
        <a:solidFill>
          <a:schemeClr val="accent5">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Kundenorientierung</a:t>
          </a:r>
          <a:endParaRPr lang="de-DE" sz="2000" kern="1200" dirty="0"/>
        </a:p>
      </dsp:txBody>
      <dsp:txXfrm>
        <a:off x="326223" y="211406"/>
        <a:ext cx="6979385" cy="422626"/>
      </dsp:txXfrm>
    </dsp:sp>
    <dsp:sp modelId="{53C26681-0135-4A1E-8D48-BA092542E0F7}">
      <dsp:nvSpPr>
        <dsp:cNvPr id="0" name=""/>
        <dsp:cNvSpPr/>
      </dsp:nvSpPr>
      <dsp:spPr>
        <a:xfrm>
          <a:off x="62082" y="158577"/>
          <a:ext cx="528282" cy="528282"/>
        </a:xfrm>
        <a:prstGeom prst="ellipse">
          <a:avLst/>
        </a:prstGeom>
        <a:solidFill>
          <a:schemeClr val="lt1">
            <a:hueOff val="0"/>
            <a:satOff val="0"/>
            <a:lumOff val="0"/>
            <a:alphaOff val="0"/>
          </a:schemeClr>
        </a:solidFill>
        <a:ln w="10795" cap="flat"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9595147-1293-4953-9E9A-F2847C6A42E3}">
      <dsp:nvSpPr>
        <dsp:cNvPr id="0" name=""/>
        <dsp:cNvSpPr/>
      </dsp:nvSpPr>
      <dsp:spPr>
        <a:xfrm>
          <a:off x="708949" y="845717"/>
          <a:ext cx="6596659" cy="422626"/>
        </a:xfrm>
        <a:prstGeom prst="rect">
          <a:avLst/>
        </a:prstGeom>
        <a:solidFill>
          <a:schemeClr val="accent5">
            <a:hueOff val="1863053"/>
            <a:satOff val="-1606"/>
            <a:lumOff val="212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Führung</a:t>
          </a:r>
          <a:endParaRPr lang="de-DE" sz="2000" kern="1200" dirty="0"/>
        </a:p>
      </dsp:txBody>
      <dsp:txXfrm>
        <a:off x="708949" y="845717"/>
        <a:ext cx="6596659" cy="422626"/>
      </dsp:txXfrm>
    </dsp:sp>
    <dsp:sp modelId="{5EA7C498-4EBC-471A-9EC8-86537C5E2201}">
      <dsp:nvSpPr>
        <dsp:cNvPr id="0" name=""/>
        <dsp:cNvSpPr/>
      </dsp:nvSpPr>
      <dsp:spPr>
        <a:xfrm>
          <a:off x="444808" y="792889"/>
          <a:ext cx="528282" cy="528282"/>
        </a:xfrm>
        <a:prstGeom prst="ellipse">
          <a:avLst/>
        </a:prstGeom>
        <a:solidFill>
          <a:schemeClr val="lt1">
            <a:hueOff val="0"/>
            <a:satOff val="0"/>
            <a:lumOff val="0"/>
            <a:alphaOff val="0"/>
          </a:schemeClr>
        </a:solidFill>
        <a:ln w="10795" cap="flat" cmpd="sng" algn="ctr">
          <a:solidFill>
            <a:schemeClr val="accent5">
              <a:hueOff val="1863053"/>
              <a:satOff val="-1606"/>
              <a:lumOff val="2124"/>
              <a:alphaOff val="0"/>
            </a:schemeClr>
          </a:solidFill>
          <a:prstDash val="solid"/>
        </a:ln>
        <a:effectLst/>
      </dsp:spPr>
      <dsp:style>
        <a:lnRef idx="2">
          <a:scrgbClr r="0" g="0" b="0"/>
        </a:lnRef>
        <a:fillRef idx="1">
          <a:scrgbClr r="0" g="0" b="0"/>
        </a:fillRef>
        <a:effectRef idx="0">
          <a:scrgbClr r="0" g="0" b="0"/>
        </a:effectRef>
        <a:fontRef idx="minor"/>
      </dsp:style>
    </dsp:sp>
    <dsp:sp modelId="{E2DFF0B4-D8E5-4238-BED1-4AEC6AE7E0B9}">
      <dsp:nvSpPr>
        <dsp:cNvPr id="0" name=""/>
        <dsp:cNvSpPr/>
      </dsp:nvSpPr>
      <dsp:spPr>
        <a:xfrm>
          <a:off x="918681" y="1479563"/>
          <a:ext cx="6386927" cy="422626"/>
        </a:xfrm>
        <a:prstGeom prst="rect">
          <a:avLst/>
        </a:prstGeom>
        <a:solidFill>
          <a:schemeClr val="accent5">
            <a:hueOff val="3726106"/>
            <a:satOff val="-3211"/>
            <a:lumOff val="424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Einbeziehung der Personen</a:t>
          </a:r>
          <a:endParaRPr lang="de-DE" sz="2000" kern="1200" dirty="0"/>
        </a:p>
      </dsp:txBody>
      <dsp:txXfrm>
        <a:off x="918681" y="1479563"/>
        <a:ext cx="6386927" cy="422626"/>
      </dsp:txXfrm>
    </dsp:sp>
    <dsp:sp modelId="{DF6300A8-7570-4653-BB0C-12DAE537E694}">
      <dsp:nvSpPr>
        <dsp:cNvPr id="0" name=""/>
        <dsp:cNvSpPr/>
      </dsp:nvSpPr>
      <dsp:spPr>
        <a:xfrm>
          <a:off x="654540" y="1426735"/>
          <a:ext cx="528282" cy="528282"/>
        </a:xfrm>
        <a:prstGeom prst="ellipse">
          <a:avLst/>
        </a:prstGeom>
        <a:solidFill>
          <a:schemeClr val="lt1">
            <a:hueOff val="0"/>
            <a:satOff val="0"/>
            <a:lumOff val="0"/>
            <a:alphaOff val="0"/>
          </a:schemeClr>
        </a:solidFill>
        <a:ln w="10795" cap="flat" cmpd="sng" algn="ctr">
          <a:solidFill>
            <a:schemeClr val="accent5">
              <a:hueOff val="3726106"/>
              <a:satOff val="-3211"/>
              <a:lumOff val="4249"/>
              <a:alphaOff val="0"/>
            </a:schemeClr>
          </a:solidFill>
          <a:prstDash val="solid"/>
        </a:ln>
        <a:effectLst/>
      </dsp:spPr>
      <dsp:style>
        <a:lnRef idx="2">
          <a:scrgbClr r="0" g="0" b="0"/>
        </a:lnRef>
        <a:fillRef idx="1">
          <a:scrgbClr r="0" g="0" b="0"/>
        </a:fillRef>
        <a:effectRef idx="0">
          <a:scrgbClr r="0" g="0" b="0"/>
        </a:effectRef>
        <a:fontRef idx="minor"/>
      </dsp:style>
    </dsp:sp>
    <dsp:sp modelId="{88190FDE-9AD9-4071-AECE-8CAFFBA41477}">
      <dsp:nvSpPr>
        <dsp:cNvPr id="0" name=""/>
        <dsp:cNvSpPr/>
      </dsp:nvSpPr>
      <dsp:spPr>
        <a:xfrm>
          <a:off x="985647" y="2113875"/>
          <a:ext cx="6319962" cy="422626"/>
        </a:xfrm>
        <a:prstGeom prst="rect">
          <a:avLst/>
        </a:prstGeom>
        <a:solidFill>
          <a:schemeClr val="accent5">
            <a:hueOff val="5589159"/>
            <a:satOff val="-4817"/>
            <a:lumOff val="6373"/>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t>Prozessorientierter Ansatz</a:t>
          </a:r>
          <a:endParaRPr lang="de-DE" sz="2000" kern="1200" dirty="0"/>
        </a:p>
      </dsp:txBody>
      <dsp:txXfrm>
        <a:off x="985647" y="2113875"/>
        <a:ext cx="6319962" cy="422626"/>
      </dsp:txXfrm>
    </dsp:sp>
    <dsp:sp modelId="{6E377F9B-58D3-44DF-97D1-0ED44FF7ABE7}">
      <dsp:nvSpPr>
        <dsp:cNvPr id="0" name=""/>
        <dsp:cNvSpPr/>
      </dsp:nvSpPr>
      <dsp:spPr>
        <a:xfrm>
          <a:off x="721505" y="2061047"/>
          <a:ext cx="528282" cy="528282"/>
        </a:xfrm>
        <a:prstGeom prst="ellipse">
          <a:avLst/>
        </a:prstGeom>
        <a:solidFill>
          <a:schemeClr val="lt1">
            <a:hueOff val="0"/>
            <a:satOff val="0"/>
            <a:lumOff val="0"/>
            <a:alphaOff val="0"/>
          </a:schemeClr>
        </a:solidFill>
        <a:ln w="10795" cap="flat" cmpd="sng" algn="ctr">
          <a:solidFill>
            <a:schemeClr val="accent5">
              <a:hueOff val="5589159"/>
              <a:satOff val="-4817"/>
              <a:lumOff val="6373"/>
              <a:alphaOff val="0"/>
            </a:schemeClr>
          </a:solidFill>
          <a:prstDash val="solid"/>
        </a:ln>
        <a:effectLst/>
      </dsp:spPr>
      <dsp:style>
        <a:lnRef idx="2">
          <a:scrgbClr r="0" g="0" b="0"/>
        </a:lnRef>
        <a:fillRef idx="1">
          <a:scrgbClr r="0" g="0" b="0"/>
        </a:fillRef>
        <a:effectRef idx="0">
          <a:scrgbClr r="0" g="0" b="0"/>
        </a:effectRef>
        <a:fontRef idx="minor"/>
      </dsp:style>
    </dsp:sp>
    <dsp:sp modelId="{0382D182-233D-40C1-8043-FC87B445DB71}">
      <dsp:nvSpPr>
        <dsp:cNvPr id="0" name=""/>
        <dsp:cNvSpPr/>
      </dsp:nvSpPr>
      <dsp:spPr>
        <a:xfrm>
          <a:off x="918681" y="2748186"/>
          <a:ext cx="6386927" cy="422626"/>
        </a:xfrm>
        <a:prstGeom prst="rect">
          <a:avLst/>
        </a:prstGeom>
        <a:solidFill>
          <a:schemeClr val="accent5">
            <a:hueOff val="7452213"/>
            <a:satOff val="-6423"/>
            <a:lumOff val="8497"/>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de-DE" sz="2000" kern="1200" dirty="0" smtClean="0">
              <a:effectLst/>
            </a:rPr>
            <a:t>Beziehungsmanagement</a:t>
          </a:r>
          <a:endParaRPr lang="de-DE" sz="2000" kern="1200" dirty="0" smtClean="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918681" y="2748186"/>
        <a:ext cx="6386927" cy="422626"/>
      </dsp:txXfrm>
    </dsp:sp>
    <dsp:sp modelId="{3966B158-9ECA-4E0A-9120-0E124F6FF38A}">
      <dsp:nvSpPr>
        <dsp:cNvPr id="0" name=""/>
        <dsp:cNvSpPr/>
      </dsp:nvSpPr>
      <dsp:spPr>
        <a:xfrm>
          <a:off x="654540" y="2695358"/>
          <a:ext cx="528282" cy="528282"/>
        </a:xfrm>
        <a:prstGeom prst="ellipse">
          <a:avLst/>
        </a:prstGeom>
        <a:solidFill>
          <a:schemeClr val="lt1">
            <a:hueOff val="0"/>
            <a:satOff val="0"/>
            <a:lumOff val="0"/>
            <a:alphaOff val="0"/>
          </a:schemeClr>
        </a:solidFill>
        <a:ln w="10795" cap="flat" cmpd="sng" algn="ctr">
          <a:solidFill>
            <a:schemeClr val="accent5">
              <a:hueOff val="7452213"/>
              <a:satOff val="-6423"/>
              <a:lumOff val="8497"/>
              <a:alphaOff val="0"/>
            </a:schemeClr>
          </a:solidFill>
          <a:prstDash val="solid"/>
        </a:ln>
        <a:effectLst/>
      </dsp:spPr>
      <dsp:style>
        <a:lnRef idx="2">
          <a:scrgbClr r="0" g="0" b="0"/>
        </a:lnRef>
        <a:fillRef idx="1">
          <a:scrgbClr r="0" g="0" b="0"/>
        </a:fillRef>
        <a:effectRef idx="0">
          <a:scrgbClr r="0" g="0" b="0"/>
        </a:effectRef>
        <a:fontRef idx="minor"/>
      </dsp:style>
    </dsp:sp>
    <dsp:sp modelId="{CA5579E8-D267-45A5-964D-04DA426CF3FA}">
      <dsp:nvSpPr>
        <dsp:cNvPr id="0" name=""/>
        <dsp:cNvSpPr/>
      </dsp:nvSpPr>
      <dsp:spPr>
        <a:xfrm>
          <a:off x="742856" y="3393968"/>
          <a:ext cx="6596659" cy="422626"/>
        </a:xfrm>
        <a:prstGeom prst="rect">
          <a:avLst/>
        </a:prstGeom>
        <a:solidFill>
          <a:schemeClr val="accent5">
            <a:hueOff val="9315266"/>
            <a:satOff val="-8028"/>
            <a:lumOff val="10622"/>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effectLst/>
            </a:rPr>
            <a:t>Faktengestützte Entscheidungsfindung</a:t>
          </a:r>
          <a:endParaRPr lang="de-DE" sz="20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742856" y="3393968"/>
        <a:ext cx="6596659" cy="422626"/>
      </dsp:txXfrm>
    </dsp:sp>
    <dsp:sp modelId="{B7EB577E-C0CD-4C8F-A9B0-D2CF2064C7EC}">
      <dsp:nvSpPr>
        <dsp:cNvPr id="0" name=""/>
        <dsp:cNvSpPr/>
      </dsp:nvSpPr>
      <dsp:spPr>
        <a:xfrm>
          <a:off x="444808" y="3329204"/>
          <a:ext cx="528282" cy="528282"/>
        </a:xfrm>
        <a:prstGeom prst="ellipse">
          <a:avLst/>
        </a:prstGeom>
        <a:solidFill>
          <a:schemeClr val="lt1">
            <a:hueOff val="0"/>
            <a:satOff val="0"/>
            <a:lumOff val="0"/>
            <a:alphaOff val="0"/>
          </a:schemeClr>
        </a:solidFill>
        <a:ln w="10795" cap="flat" cmpd="sng" algn="ctr">
          <a:solidFill>
            <a:schemeClr val="accent5">
              <a:hueOff val="9315266"/>
              <a:satOff val="-8028"/>
              <a:lumOff val="10622"/>
              <a:alphaOff val="0"/>
            </a:schemeClr>
          </a:solidFill>
          <a:prstDash val="solid"/>
        </a:ln>
        <a:effectLst/>
      </dsp:spPr>
      <dsp:style>
        <a:lnRef idx="2">
          <a:scrgbClr r="0" g="0" b="0"/>
        </a:lnRef>
        <a:fillRef idx="1">
          <a:scrgbClr r="0" g="0" b="0"/>
        </a:fillRef>
        <a:effectRef idx="0">
          <a:scrgbClr r="0" g="0" b="0"/>
        </a:effectRef>
        <a:fontRef idx="minor"/>
      </dsp:style>
    </dsp:sp>
    <dsp:sp modelId="{E551CC2C-2092-4AD8-84C5-05BB1827D6A9}">
      <dsp:nvSpPr>
        <dsp:cNvPr id="0" name=""/>
        <dsp:cNvSpPr/>
      </dsp:nvSpPr>
      <dsp:spPr>
        <a:xfrm>
          <a:off x="326223" y="4016344"/>
          <a:ext cx="6979385" cy="422626"/>
        </a:xfrm>
        <a:prstGeom prst="rect">
          <a:avLst/>
        </a:prstGeom>
        <a:solidFill>
          <a:schemeClr val="accent5">
            <a:hueOff val="11178319"/>
            <a:satOff val="-9634"/>
            <a:lumOff val="1274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35460" tIns="50800" rIns="50800" bIns="50800" numCol="1" spcCol="1270" anchor="ctr" anchorCtr="0">
          <a:noAutofit/>
        </a:bodyPr>
        <a:lstStyle/>
        <a:p>
          <a:pPr lvl="0" algn="l" defTabSz="889000">
            <a:lnSpc>
              <a:spcPct val="90000"/>
            </a:lnSpc>
            <a:spcBef>
              <a:spcPct val="0"/>
            </a:spcBef>
            <a:spcAft>
              <a:spcPct val="35000"/>
            </a:spcAft>
          </a:pPr>
          <a:r>
            <a:rPr lang="de-DE" sz="2000" kern="1200" dirty="0" smtClean="0">
              <a:effectLst/>
              <a:latin typeface="Franklin Gothic Book" panose="020B0503020102020204" pitchFamily="34" charset="0"/>
              <a:ea typeface="Calibri" panose="020F0502020204030204" pitchFamily="34" charset="0"/>
              <a:cs typeface="Times New Roman" panose="02020603050405020304" pitchFamily="18" charset="0"/>
            </a:rPr>
            <a:t>Verbesserung</a:t>
          </a:r>
          <a:endParaRPr lang="de-DE" sz="20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326223" y="4016344"/>
        <a:ext cx="6979385" cy="422626"/>
      </dsp:txXfrm>
    </dsp:sp>
    <dsp:sp modelId="{83E31D35-B100-405D-A24C-CAB6A621FFEE}">
      <dsp:nvSpPr>
        <dsp:cNvPr id="0" name=""/>
        <dsp:cNvSpPr/>
      </dsp:nvSpPr>
      <dsp:spPr>
        <a:xfrm>
          <a:off x="62082" y="3963516"/>
          <a:ext cx="528282" cy="528282"/>
        </a:xfrm>
        <a:prstGeom prst="ellipse">
          <a:avLst/>
        </a:prstGeom>
        <a:solidFill>
          <a:schemeClr val="lt1">
            <a:hueOff val="0"/>
            <a:satOff val="0"/>
            <a:lumOff val="0"/>
            <a:alphaOff val="0"/>
          </a:schemeClr>
        </a:solidFill>
        <a:ln w="10795" cap="flat" cmpd="sng" algn="ctr">
          <a:solidFill>
            <a:schemeClr val="accent5">
              <a:hueOff val="11178319"/>
              <a:satOff val="-9634"/>
              <a:lumOff val="12746"/>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98ED4A0-1CCB-4F97-A657-086A561C224F}">
      <dsp:nvSpPr>
        <dsp:cNvPr id="0" name=""/>
        <dsp:cNvSpPr/>
      </dsp:nvSpPr>
      <dsp:spPr>
        <a:xfrm rot="5400000">
          <a:off x="5566997" y="-2716426"/>
          <a:ext cx="1134625" cy="6855433"/>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de-DE" sz="1300" b="1" kern="1200" dirty="0" smtClean="0"/>
            <a:t>Deutsches Institut für Normung </a:t>
          </a:r>
          <a:r>
            <a:rPr lang="de-DE" sz="1300" kern="1200" dirty="0" smtClean="0"/>
            <a:t>(aktuell ca. 37.000 DIN-Normen und Entwürfe)</a:t>
          </a:r>
          <a:endParaRPr lang="de-DE" sz="1300" kern="1200" dirty="0"/>
        </a:p>
        <a:p>
          <a:pPr marL="114300" lvl="1" indent="-114300" algn="l" defTabSz="577850">
            <a:lnSpc>
              <a:spcPct val="90000"/>
            </a:lnSpc>
            <a:spcBef>
              <a:spcPct val="0"/>
            </a:spcBef>
            <a:spcAft>
              <a:spcPct val="15000"/>
            </a:spcAft>
            <a:buChar char="••"/>
          </a:pPr>
          <a:r>
            <a:rPr lang="de-DE" sz="1300" kern="1200" dirty="0" smtClean="0"/>
            <a:t>Privat eingetragener Verein DIN e.V., Sitz in Berlin, gegründet 1917</a:t>
          </a:r>
          <a:endParaRPr lang="de-DE" sz="1300" kern="1200" dirty="0"/>
        </a:p>
        <a:p>
          <a:pPr marL="114300" lvl="1" indent="-114300" algn="l" defTabSz="577850">
            <a:lnSpc>
              <a:spcPct val="90000"/>
            </a:lnSpc>
            <a:spcBef>
              <a:spcPct val="0"/>
            </a:spcBef>
            <a:spcAft>
              <a:spcPct val="15000"/>
            </a:spcAft>
            <a:buChar char="••"/>
          </a:pPr>
          <a:r>
            <a:rPr lang="de-DE" sz="1300" u="sng" kern="1200" dirty="0" smtClean="0">
              <a:hlinkClick xmlns:r="http://schemas.openxmlformats.org/officeDocument/2006/relationships" r:id="rId1"/>
            </a:rPr>
            <a:t>http://www.din.de/de</a:t>
          </a:r>
          <a:endParaRPr lang="de-DE" sz="1300" kern="1200" dirty="0"/>
        </a:p>
      </dsp:txBody>
      <dsp:txXfrm rot="-5400000">
        <a:off x="2706593" y="199366"/>
        <a:ext cx="6800045" cy="1023849"/>
      </dsp:txXfrm>
    </dsp:sp>
    <dsp:sp modelId="{D1355C80-B394-4079-87BC-48F13C50972D}">
      <dsp:nvSpPr>
        <dsp:cNvPr id="0" name=""/>
        <dsp:cNvSpPr/>
      </dsp:nvSpPr>
      <dsp:spPr>
        <a:xfrm>
          <a:off x="274298" y="2148"/>
          <a:ext cx="2432294" cy="1418282"/>
        </a:xfrm>
        <a:prstGeom prst="roundRect">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lvl="0" algn="ctr" defTabSz="2889250">
            <a:lnSpc>
              <a:spcPct val="90000"/>
            </a:lnSpc>
            <a:spcBef>
              <a:spcPct val="0"/>
            </a:spcBef>
            <a:spcAft>
              <a:spcPct val="35000"/>
            </a:spcAft>
          </a:pPr>
          <a:r>
            <a:rPr lang="de-DE" sz="6500" kern="1200" dirty="0" smtClean="0"/>
            <a:t>DIN</a:t>
          </a:r>
          <a:endParaRPr lang="de-DE" sz="6500" kern="1200" dirty="0"/>
        </a:p>
      </dsp:txBody>
      <dsp:txXfrm>
        <a:off x="343533" y="71383"/>
        <a:ext cx="2293824" cy="1279812"/>
      </dsp:txXfrm>
    </dsp:sp>
    <dsp:sp modelId="{E1FC55C5-0A64-4F7D-92ED-C25660A452F9}">
      <dsp:nvSpPr>
        <dsp:cNvPr id="0" name=""/>
        <dsp:cNvSpPr/>
      </dsp:nvSpPr>
      <dsp:spPr>
        <a:xfrm rot="5400000">
          <a:off x="5580063" y="-1240295"/>
          <a:ext cx="1134625" cy="6881564"/>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de-DE" sz="1300" b="1" kern="1200" dirty="0" smtClean="0"/>
            <a:t>Europäische Norm</a:t>
          </a:r>
          <a:r>
            <a:rPr lang="de-DE" sz="1300" kern="1200" dirty="0" smtClean="0"/>
            <a:t> (aktuell ca. 21.000 EN-Normen und Entwürfe)</a:t>
          </a:r>
          <a:endParaRPr lang="de-DE" sz="1300" kern="1200" dirty="0"/>
        </a:p>
        <a:p>
          <a:pPr marL="114300" lvl="1" indent="-114300" algn="l" defTabSz="577850">
            <a:lnSpc>
              <a:spcPct val="90000"/>
            </a:lnSpc>
            <a:spcBef>
              <a:spcPct val="0"/>
            </a:spcBef>
            <a:spcAft>
              <a:spcPct val="15000"/>
            </a:spcAft>
            <a:buChar char="••"/>
          </a:pPr>
          <a:r>
            <a:rPr lang="de-DE" sz="1300" kern="1200" smtClean="0"/>
            <a:t>Private, nicht gewinnorientierte Organisation CEN (Europäisches Komitee für Normung), Sitz</a:t>
          </a:r>
          <a:endParaRPr lang="de-DE" sz="1300" kern="1200" dirty="0" smtClean="0"/>
        </a:p>
        <a:p>
          <a:pPr marL="114300" lvl="1" indent="-114300" algn="l" defTabSz="577850">
            <a:lnSpc>
              <a:spcPct val="90000"/>
            </a:lnSpc>
            <a:spcBef>
              <a:spcPct val="0"/>
            </a:spcBef>
            <a:spcAft>
              <a:spcPct val="15000"/>
            </a:spcAft>
            <a:buChar char="••"/>
          </a:pPr>
          <a:r>
            <a:rPr lang="de-DE" sz="1300" kern="1200" dirty="0" smtClean="0"/>
            <a:t>in Brüssel, gegründet 1961</a:t>
          </a:r>
          <a:endParaRPr lang="de-DE" sz="1300" u="sng" kern="1200" dirty="0" smtClean="0"/>
        </a:p>
        <a:p>
          <a:pPr marL="114300" lvl="1" indent="-114300" algn="l" defTabSz="577850">
            <a:lnSpc>
              <a:spcPct val="90000"/>
            </a:lnSpc>
            <a:spcBef>
              <a:spcPct val="0"/>
            </a:spcBef>
            <a:spcAft>
              <a:spcPct val="15000"/>
            </a:spcAft>
            <a:buChar char="••"/>
          </a:pPr>
          <a:r>
            <a:rPr lang="de-DE" sz="1300" u="sng" kern="1200" dirty="0" smtClean="0">
              <a:hlinkClick xmlns:r="http://schemas.openxmlformats.org/officeDocument/2006/relationships" r:id="rId2"/>
            </a:rPr>
            <a:t>https://www.cen.eu/Pages/default.aspx</a:t>
          </a:r>
          <a:endParaRPr lang="de-DE" sz="1300" u="sng" kern="1200" dirty="0" smtClean="0"/>
        </a:p>
      </dsp:txBody>
      <dsp:txXfrm rot="-5400000">
        <a:off x="2706594" y="1688562"/>
        <a:ext cx="6826176" cy="1023849"/>
      </dsp:txXfrm>
    </dsp:sp>
    <dsp:sp modelId="{5983786F-2D07-489E-A8A8-651E6DF1214A}">
      <dsp:nvSpPr>
        <dsp:cNvPr id="0" name=""/>
        <dsp:cNvSpPr/>
      </dsp:nvSpPr>
      <dsp:spPr>
        <a:xfrm>
          <a:off x="274298" y="1491345"/>
          <a:ext cx="2432294" cy="1418282"/>
        </a:xfrm>
        <a:prstGeom prst="roundRect">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lvl="0" algn="ctr" defTabSz="2889250">
            <a:lnSpc>
              <a:spcPct val="90000"/>
            </a:lnSpc>
            <a:spcBef>
              <a:spcPct val="0"/>
            </a:spcBef>
            <a:spcAft>
              <a:spcPct val="35000"/>
            </a:spcAft>
          </a:pPr>
          <a:r>
            <a:rPr lang="de-DE" sz="6500" kern="1200" dirty="0" smtClean="0"/>
            <a:t>EN</a:t>
          </a:r>
          <a:endParaRPr lang="de-DE" sz="6500" kern="1200" dirty="0"/>
        </a:p>
      </dsp:txBody>
      <dsp:txXfrm>
        <a:off x="343533" y="1560580"/>
        <a:ext cx="2293824" cy="1279812"/>
      </dsp:txXfrm>
    </dsp:sp>
    <dsp:sp modelId="{B81CDBDB-3236-41E9-B274-3C5323BE4449}">
      <dsp:nvSpPr>
        <dsp:cNvPr id="0" name=""/>
        <dsp:cNvSpPr/>
      </dsp:nvSpPr>
      <dsp:spPr>
        <a:xfrm rot="5400000">
          <a:off x="5567001" y="235866"/>
          <a:ext cx="1134625" cy="6907633"/>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24765" rIns="49530" bIns="24765" numCol="1" spcCol="1270" anchor="ctr" anchorCtr="0">
          <a:noAutofit/>
        </a:bodyPr>
        <a:lstStyle/>
        <a:p>
          <a:pPr marL="114300" lvl="1" indent="-114300" algn="l" defTabSz="577850">
            <a:lnSpc>
              <a:spcPct val="90000"/>
            </a:lnSpc>
            <a:spcBef>
              <a:spcPct val="0"/>
            </a:spcBef>
            <a:spcAft>
              <a:spcPct val="15000"/>
            </a:spcAft>
            <a:buChar char="••"/>
          </a:pPr>
          <a:r>
            <a:rPr lang="de-DE" sz="1300" b="1" kern="1200" dirty="0" smtClean="0"/>
            <a:t>International </a:t>
          </a:r>
          <a:r>
            <a:rPr lang="de-DE" sz="1300" b="1" kern="1200" dirty="0" err="1" smtClean="0"/>
            <a:t>Organization</a:t>
          </a:r>
          <a:r>
            <a:rPr lang="de-DE" sz="1300" b="1" kern="1200" dirty="0" smtClean="0"/>
            <a:t> </a:t>
          </a:r>
          <a:r>
            <a:rPr lang="de-DE" sz="1300" b="1" kern="1200" dirty="0" err="1" smtClean="0"/>
            <a:t>for</a:t>
          </a:r>
          <a:r>
            <a:rPr lang="de-DE" sz="1300" b="1" kern="1200" dirty="0" smtClean="0"/>
            <a:t> </a:t>
          </a:r>
          <a:r>
            <a:rPr lang="de-DE" sz="1300" b="1" kern="1200" dirty="0" err="1" smtClean="0"/>
            <a:t>Standardization</a:t>
          </a:r>
          <a:r>
            <a:rPr lang="de-DE" sz="1300" kern="1200" dirty="0" smtClean="0"/>
            <a:t> (aktuell ca. 27.000 ISO-Normen und</a:t>
          </a:r>
          <a:endParaRPr lang="de-DE" sz="1300" kern="1200" dirty="0"/>
        </a:p>
        <a:p>
          <a:pPr marL="114300" lvl="1" indent="-114300" algn="l" defTabSz="577850">
            <a:lnSpc>
              <a:spcPct val="90000"/>
            </a:lnSpc>
            <a:spcBef>
              <a:spcPct val="0"/>
            </a:spcBef>
            <a:spcAft>
              <a:spcPct val="15000"/>
            </a:spcAft>
            <a:buChar char="••"/>
          </a:pPr>
          <a:r>
            <a:rPr lang="de-DE" sz="1300" kern="1200" smtClean="0"/>
            <a:t>Entwürfe) Internationales Normungsgremium, besteht 162 Ländervertreter, Verein nach</a:t>
          </a:r>
          <a:endParaRPr lang="de-DE" sz="1300" kern="1200" dirty="0" smtClean="0"/>
        </a:p>
        <a:p>
          <a:pPr marL="114300" lvl="1" indent="-114300" algn="l" defTabSz="577850">
            <a:lnSpc>
              <a:spcPct val="90000"/>
            </a:lnSpc>
            <a:spcBef>
              <a:spcPct val="0"/>
            </a:spcBef>
            <a:spcAft>
              <a:spcPct val="15000"/>
            </a:spcAft>
            <a:buChar char="••"/>
          </a:pPr>
          <a:r>
            <a:rPr lang="de-DE" sz="1300" kern="1200" dirty="0" smtClean="0"/>
            <a:t>schweizerischem Recht, Sitz in Genf, gegründet 1947</a:t>
          </a:r>
          <a:endParaRPr lang="de-DE" sz="1300" kern="1200" dirty="0"/>
        </a:p>
        <a:p>
          <a:pPr marL="114300" lvl="1" indent="-114300" algn="l" defTabSz="577850">
            <a:lnSpc>
              <a:spcPct val="90000"/>
            </a:lnSpc>
            <a:spcBef>
              <a:spcPct val="0"/>
            </a:spcBef>
            <a:spcAft>
              <a:spcPct val="15000"/>
            </a:spcAft>
            <a:buChar char="••"/>
          </a:pPr>
          <a:r>
            <a:rPr lang="de-DE" sz="1300" u="sng" kern="1200" dirty="0" smtClean="0">
              <a:hlinkClick xmlns:r="http://schemas.openxmlformats.org/officeDocument/2006/relationships" r:id="rId3"/>
            </a:rPr>
            <a:t> http://www.iso.org/iso/home.html</a:t>
          </a:r>
          <a:endParaRPr lang="de-DE" sz="1300" kern="1200" dirty="0"/>
        </a:p>
      </dsp:txBody>
      <dsp:txXfrm rot="-5400000">
        <a:off x="2680497" y="3177758"/>
        <a:ext cx="6852245" cy="1023849"/>
      </dsp:txXfrm>
    </dsp:sp>
    <dsp:sp modelId="{AE0208C6-20E3-4F97-BE51-9D02E04A3F33}">
      <dsp:nvSpPr>
        <dsp:cNvPr id="0" name=""/>
        <dsp:cNvSpPr/>
      </dsp:nvSpPr>
      <dsp:spPr>
        <a:xfrm>
          <a:off x="274298" y="2980541"/>
          <a:ext cx="2406198" cy="1418282"/>
        </a:xfrm>
        <a:prstGeom prst="roundRect">
          <a:avLst/>
        </a:prstGeom>
        <a:solidFill>
          <a:srgbClr val="7030A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7650" tIns="123825" rIns="247650" bIns="123825" numCol="1" spcCol="1270" anchor="ctr" anchorCtr="0">
          <a:noAutofit/>
        </a:bodyPr>
        <a:lstStyle/>
        <a:p>
          <a:pPr lvl="0" algn="ctr" defTabSz="2889250">
            <a:lnSpc>
              <a:spcPct val="90000"/>
            </a:lnSpc>
            <a:spcBef>
              <a:spcPct val="0"/>
            </a:spcBef>
            <a:spcAft>
              <a:spcPct val="35000"/>
            </a:spcAft>
          </a:pPr>
          <a:r>
            <a:rPr lang="de-DE" sz="6500" kern="1200" dirty="0" smtClean="0"/>
            <a:t>ISO</a:t>
          </a:r>
          <a:endParaRPr lang="de-DE" sz="6500" kern="1200" dirty="0"/>
        </a:p>
      </dsp:txBody>
      <dsp:txXfrm>
        <a:off x="343533" y="3049776"/>
        <a:ext cx="2267728" cy="1279812"/>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D7E9C3B-6CC4-411D-B8C4-8481C7FFCC28}">
      <dsp:nvSpPr>
        <dsp:cNvPr id="0" name=""/>
        <dsp:cNvSpPr/>
      </dsp:nvSpPr>
      <dsp:spPr>
        <a:xfrm rot="5400000">
          <a:off x="7110641" y="-3071804"/>
          <a:ext cx="701725"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Begriffe und Definitionen/ Beschreibung von Grundlagen</a:t>
          </a:r>
          <a:endParaRPr lang="de-DE" sz="2000" kern="1200" dirty="0"/>
        </a:p>
        <a:p>
          <a:pPr marL="228600" lvl="1" indent="-228600" algn="l" defTabSz="889000">
            <a:lnSpc>
              <a:spcPct val="90000"/>
            </a:lnSpc>
            <a:spcBef>
              <a:spcPct val="0"/>
            </a:spcBef>
            <a:spcAft>
              <a:spcPct val="15000"/>
            </a:spcAft>
            <a:buChar char="••"/>
          </a:pPr>
          <a:r>
            <a:rPr lang="de-DE" sz="2000" kern="1200" dirty="0" smtClean="0"/>
            <a:t>Keine Zertifizierung</a:t>
          </a:r>
          <a:endParaRPr lang="de-DE" sz="2000" kern="1200" dirty="0"/>
        </a:p>
      </dsp:txBody>
      <dsp:txXfrm rot="-5400000">
        <a:off x="3950208" y="122884"/>
        <a:ext cx="6988337" cy="633215"/>
      </dsp:txXfrm>
    </dsp:sp>
    <dsp:sp modelId="{5E85D851-5EA1-4E8E-A780-207D1CC5ED6C}">
      <dsp:nvSpPr>
        <dsp:cNvPr id="0" name=""/>
        <dsp:cNvSpPr/>
      </dsp:nvSpPr>
      <dsp:spPr>
        <a:xfrm>
          <a:off x="0" y="0"/>
          <a:ext cx="3950208" cy="877157"/>
        </a:xfrm>
        <a:prstGeom prst="roundRect">
          <a:avLst/>
        </a:prstGeom>
        <a:solidFill>
          <a:srgbClr val="FFC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de-DE" sz="3000" kern="1200" dirty="0" smtClean="0"/>
            <a:t>DIN EN ISO 9000-2005</a:t>
          </a:r>
          <a:endParaRPr lang="de-DE" sz="3000" kern="1200" dirty="0"/>
        </a:p>
      </dsp:txBody>
      <dsp:txXfrm>
        <a:off x="42819" y="42819"/>
        <a:ext cx="3864570" cy="791519"/>
      </dsp:txXfrm>
    </dsp:sp>
    <dsp:sp modelId="{CCEC4C70-7DFB-4FCD-99F8-D9D1BD6AAB14}">
      <dsp:nvSpPr>
        <dsp:cNvPr id="0" name=""/>
        <dsp:cNvSpPr/>
      </dsp:nvSpPr>
      <dsp:spPr>
        <a:xfrm rot="5400000">
          <a:off x="7110641" y="-2150789"/>
          <a:ext cx="701725" cy="7022592"/>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QM-Systeme - Anforderungen</a:t>
          </a:r>
          <a:endParaRPr lang="de-DE" sz="2000" kern="1200" dirty="0"/>
        </a:p>
        <a:p>
          <a:pPr marL="228600" lvl="1" indent="-228600" algn="l" defTabSz="889000">
            <a:lnSpc>
              <a:spcPct val="90000"/>
            </a:lnSpc>
            <a:spcBef>
              <a:spcPct val="0"/>
            </a:spcBef>
            <a:spcAft>
              <a:spcPct val="15000"/>
            </a:spcAft>
            <a:buChar char="••"/>
          </a:pPr>
          <a:r>
            <a:rPr lang="de-DE" sz="2000" kern="1200" dirty="0" smtClean="0"/>
            <a:t>Zertifizierung</a:t>
          </a:r>
          <a:endParaRPr lang="de-DE" sz="2000" kern="1200" dirty="0"/>
        </a:p>
      </dsp:txBody>
      <dsp:txXfrm rot="-5400000">
        <a:off x="3950208" y="1043899"/>
        <a:ext cx="6988337" cy="633215"/>
      </dsp:txXfrm>
    </dsp:sp>
    <dsp:sp modelId="{41102080-7827-4723-B2D8-17C623CB4B1D}">
      <dsp:nvSpPr>
        <dsp:cNvPr id="0" name=""/>
        <dsp:cNvSpPr/>
      </dsp:nvSpPr>
      <dsp:spPr>
        <a:xfrm>
          <a:off x="0" y="921928"/>
          <a:ext cx="3950208" cy="877157"/>
        </a:xfrm>
        <a:prstGeom prst="roundRect">
          <a:avLst/>
        </a:prstGeom>
        <a:solidFill>
          <a:srgbClr val="00B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de-DE" sz="3000" kern="1200" dirty="0" smtClean="0"/>
            <a:t>DIN EN ISO 9001-2015</a:t>
          </a:r>
          <a:endParaRPr lang="de-DE" sz="3000" kern="1200" dirty="0"/>
        </a:p>
      </dsp:txBody>
      <dsp:txXfrm>
        <a:off x="42819" y="964747"/>
        <a:ext cx="3864570" cy="791519"/>
      </dsp:txXfrm>
    </dsp:sp>
    <dsp:sp modelId="{63E037F6-5F21-4C66-A0D0-4E0B3F8B18F5}">
      <dsp:nvSpPr>
        <dsp:cNvPr id="0" name=""/>
        <dsp:cNvSpPr/>
      </dsp:nvSpPr>
      <dsp:spPr>
        <a:xfrm rot="5400000">
          <a:off x="6861459" y="-1072165"/>
          <a:ext cx="1185516" cy="7015734"/>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47650" tIns="123825" rIns="247650" bIns="123825" numCol="1" spcCol="1270" anchor="ctr" anchorCtr="0">
          <a:noAutofit/>
        </a:bodyPr>
        <a:lstStyle/>
        <a:p>
          <a:pPr marL="228600" lvl="1" indent="-228600" algn="l" defTabSz="889000">
            <a:lnSpc>
              <a:spcPct val="90000"/>
            </a:lnSpc>
            <a:spcBef>
              <a:spcPct val="0"/>
            </a:spcBef>
            <a:spcAft>
              <a:spcPct val="15000"/>
            </a:spcAft>
            <a:buChar char="••"/>
          </a:pPr>
          <a:r>
            <a:rPr lang="de-DE" sz="2000" kern="1200" dirty="0" smtClean="0"/>
            <a:t>Leiten und Lenken für den nachhaltigen Erfolg einer Organisation – ein Qualitätsmanagementansatz</a:t>
          </a:r>
          <a:endParaRPr lang="de-DE" sz="2000" kern="1200" dirty="0"/>
        </a:p>
        <a:p>
          <a:pPr marL="228600" lvl="1" indent="-228600" algn="l" defTabSz="889000">
            <a:lnSpc>
              <a:spcPct val="90000"/>
            </a:lnSpc>
            <a:spcBef>
              <a:spcPct val="0"/>
            </a:spcBef>
            <a:spcAft>
              <a:spcPct val="15000"/>
            </a:spcAft>
            <a:buChar char="••"/>
          </a:pPr>
          <a:r>
            <a:rPr lang="de-DE" sz="2000" kern="1200" dirty="0" smtClean="0"/>
            <a:t>Keine Zertifizierung </a:t>
          </a:r>
          <a:r>
            <a:rPr lang="de-DE" sz="2000" kern="1200" dirty="0" smtClean="0">
              <a:sym typeface="Wingdings" panose="05000000000000000000" pitchFamily="2" charset="2"/>
            </a:rPr>
            <a:t> Leitfaden zur Leistungsverbesserung</a:t>
          </a:r>
          <a:endParaRPr lang="de-DE" sz="2000" kern="1200" dirty="0"/>
        </a:p>
      </dsp:txBody>
      <dsp:txXfrm rot="-5400000">
        <a:off x="3946350" y="1900816"/>
        <a:ext cx="6957862" cy="1069772"/>
      </dsp:txXfrm>
    </dsp:sp>
    <dsp:sp modelId="{08B60749-B137-46A6-B153-F6F231517CE3}">
      <dsp:nvSpPr>
        <dsp:cNvPr id="0" name=""/>
        <dsp:cNvSpPr/>
      </dsp:nvSpPr>
      <dsp:spPr>
        <a:xfrm>
          <a:off x="0" y="1997123"/>
          <a:ext cx="3946350" cy="877157"/>
        </a:xfrm>
        <a:prstGeom prst="roundRect">
          <a:avLst/>
        </a:prstGeom>
        <a:solidFill>
          <a:srgbClr val="0070C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0" tIns="57150" rIns="114300" bIns="57150" numCol="1" spcCol="1270" anchor="ctr" anchorCtr="0">
          <a:noAutofit/>
        </a:bodyPr>
        <a:lstStyle/>
        <a:p>
          <a:pPr lvl="0" algn="ctr" defTabSz="1333500">
            <a:lnSpc>
              <a:spcPct val="90000"/>
            </a:lnSpc>
            <a:spcBef>
              <a:spcPct val="0"/>
            </a:spcBef>
            <a:spcAft>
              <a:spcPct val="35000"/>
            </a:spcAft>
          </a:pPr>
          <a:r>
            <a:rPr lang="de-DE" sz="3000" kern="1200" dirty="0" smtClean="0"/>
            <a:t>DIN EN ISO 9004-2009</a:t>
          </a:r>
          <a:endParaRPr lang="de-DE" sz="3000" kern="1200" dirty="0"/>
        </a:p>
      </dsp:txBody>
      <dsp:txXfrm>
        <a:off x="42819" y="2039942"/>
        <a:ext cx="3860712" cy="791519"/>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790517" y="-886259"/>
          <a:ext cx="6893793" cy="6893793"/>
        </a:xfrm>
        <a:prstGeom prst="blockArc">
          <a:avLst>
            <a:gd name="adj1" fmla="val 18900000"/>
            <a:gd name="adj2" fmla="val 2700000"/>
            <a:gd name="adj3" fmla="val 313"/>
          </a:avLst>
        </a:prstGeom>
        <a:noFill/>
        <a:ln w="10795" cap="flat" cmpd="sng" algn="ctr">
          <a:solidFill>
            <a:schemeClr val="accent1">
              <a:tint val="9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F48DFC-F78E-419A-9212-0A2CA92555F5}">
      <dsp:nvSpPr>
        <dsp:cNvPr id="0" name=""/>
        <dsp:cNvSpPr/>
      </dsp:nvSpPr>
      <dsp:spPr>
        <a:xfrm>
          <a:off x="411051" y="269686"/>
          <a:ext cx="6832263" cy="539167"/>
        </a:xfrm>
        <a:prstGeom prst="rect">
          <a:avLst/>
        </a:prstGeom>
        <a:solidFill>
          <a:schemeClr val="accent1">
            <a:shade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Aufgaben der obersten Leitung</a:t>
          </a:r>
          <a:endParaRPr lang="de-DE" sz="2800" kern="1200" dirty="0"/>
        </a:p>
      </dsp:txBody>
      <dsp:txXfrm>
        <a:off x="411051" y="269686"/>
        <a:ext cx="6832263" cy="539167"/>
      </dsp:txXfrm>
    </dsp:sp>
    <dsp:sp modelId="{55F41375-F575-4DB9-97FE-A07D65E0B35E}">
      <dsp:nvSpPr>
        <dsp:cNvPr id="0" name=""/>
        <dsp:cNvSpPr/>
      </dsp:nvSpPr>
      <dsp:spPr>
        <a:xfrm>
          <a:off x="74071" y="202290"/>
          <a:ext cx="673959" cy="673959"/>
        </a:xfrm>
        <a:prstGeom prst="ellipse">
          <a:avLst/>
        </a:prstGeom>
        <a:solidFill>
          <a:schemeClr val="lt1">
            <a:hueOff val="0"/>
            <a:satOff val="0"/>
            <a:lumOff val="0"/>
            <a:alphaOff val="0"/>
          </a:schemeClr>
        </a:solidFill>
        <a:ln w="10795" cap="flat" cmpd="sng" algn="ctr">
          <a:solidFill>
            <a:schemeClr val="accent1">
              <a:shade val="5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88053C8-9122-4B02-BB88-FD11E4B5E807}">
      <dsp:nvSpPr>
        <dsp:cNvPr id="0" name=""/>
        <dsp:cNvSpPr/>
      </dsp:nvSpPr>
      <dsp:spPr>
        <a:xfrm>
          <a:off x="854553" y="1078335"/>
          <a:ext cx="6388761" cy="539167"/>
        </a:xfrm>
        <a:prstGeom prst="rect">
          <a:avLst/>
        </a:prstGeom>
        <a:solidFill>
          <a:schemeClr val="accent1">
            <a:shade val="50000"/>
            <a:hueOff val="80678"/>
            <a:satOff val="-1505"/>
            <a:lumOff val="1420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Prozessorientierung</a:t>
          </a:r>
          <a:endParaRPr lang="de-DE" sz="2800" kern="1200" dirty="0"/>
        </a:p>
      </dsp:txBody>
      <dsp:txXfrm>
        <a:off x="854553" y="1078335"/>
        <a:ext cx="6388761" cy="539167"/>
      </dsp:txXfrm>
    </dsp:sp>
    <dsp:sp modelId="{8E3B5E4D-2C59-4D50-BF36-F4466422D03A}">
      <dsp:nvSpPr>
        <dsp:cNvPr id="0" name=""/>
        <dsp:cNvSpPr/>
      </dsp:nvSpPr>
      <dsp:spPr>
        <a:xfrm>
          <a:off x="517573" y="1010939"/>
          <a:ext cx="673959" cy="673959"/>
        </a:xfrm>
        <a:prstGeom prst="ellipse">
          <a:avLst/>
        </a:prstGeom>
        <a:solidFill>
          <a:schemeClr val="lt1">
            <a:hueOff val="0"/>
            <a:satOff val="0"/>
            <a:lumOff val="0"/>
            <a:alphaOff val="0"/>
          </a:schemeClr>
        </a:solidFill>
        <a:ln w="10795" cap="flat" cmpd="sng" algn="ctr">
          <a:solidFill>
            <a:schemeClr val="accent1">
              <a:shade val="50000"/>
              <a:hueOff val="80678"/>
              <a:satOff val="-1505"/>
              <a:lumOff val="14200"/>
              <a:alphaOff val="0"/>
            </a:schemeClr>
          </a:solidFill>
          <a:prstDash val="solid"/>
        </a:ln>
        <a:effectLst/>
      </dsp:spPr>
      <dsp:style>
        <a:lnRef idx="2">
          <a:scrgbClr r="0" g="0" b="0"/>
        </a:lnRef>
        <a:fillRef idx="1">
          <a:scrgbClr r="0" g="0" b="0"/>
        </a:fillRef>
        <a:effectRef idx="0">
          <a:scrgbClr r="0" g="0" b="0"/>
        </a:effectRef>
        <a:fontRef idx="minor"/>
      </dsp:style>
    </dsp:sp>
    <dsp:sp modelId="{497841D8-B567-4D7C-9459-716451DD229E}">
      <dsp:nvSpPr>
        <dsp:cNvPr id="0" name=""/>
        <dsp:cNvSpPr/>
      </dsp:nvSpPr>
      <dsp:spPr>
        <a:xfrm>
          <a:off x="1057356" y="1886984"/>
          <a:ext cx="6185958" cy="539167"/>
        </a:xfrm>
        <a:prstGeom prst="rect">
          <a:avLst/>
        </a:prstGeom>
        <a:solidFill>
          <a:schemeClr val="accent1">
            <a:shade val="50000"/>
            <a:hueOff val="161356"/>
            <a:satOff val="-3010"/>
            <a:lumOff val="283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Kontext der Organisation</a:t>
          </a:r>
        </a:p>
      </dsp:txBody>
      <dsp:txXfrm>
        <a:off x="1057356" y="1886984"/>
        <a:ext cx="6185958" cy="539167"/>
      </dsp:txXfrm>
    </dsp:sp>
    <dsp:sp modelId="{81E7BECA-CADF-4FD6-982D-B1AF34E8F72A}">
      <dsp:nvSpPr>
        <dsp:cNvPr id="0" name=""/>
        <dsp:cNvSpPr/>
      </dsp:nvSpPr>
      <dsp:spPr>
        <a:xfrm>
          <a:off x="720376" y="1819589"/>
          <a:ext cx="673959" cy="673959"/>
        </a:xfrm>
        <a:prstGeom prst="ellipse">
          <a:avLst/>
        </a:prstGeom>
        <a:solidFill>
          <a:schemeClr val="lt1">
            <a:hueOff val="0"/>
            <a:satOff val="0"/>
            <a:lumOff val="0"/>
            <a:alphaOff val="0"/>
          </a:schemeClr>
        </a:solidFill>
        <a:ln w="10795" cap="flat" cmpd="sng" algn="ctr">
          <a:solidFill>
            <a:schemeClr val="accent1">
              <a:shade val="50000"/>
              <a:hueOff val="161356"/>
              <a:satOff val="-3010"/>
              <a:lumOff val="28399"/>
              <a:alphaOff val="0"/>
            </a:schemeClr>
          </a:solidFill>
          <a:prstDash val="solid"/>
        </a:ln>
        <a:effectLst/>
      </dsp:spPr>
      <dsp:style>
        <a:lnRef idx="2">
          <a:scrgbClr r="0" g="0" b="0"/>
        </a:lnRef>
        <a:fillRef idx="1">
          <a:scrgbClr r="0" g="0" b="0"/>
        </a:fillRef>
        <a:effectRef idx="0">
          <a:scrgbClr r="0" g="0" b="0"/>
        </a:effectRef>
        <a:fontRef idx="minor"/>
      </dsp:style>
    </dsp:sp>
    <dsp:sp modelId="{D36F0FDA-8678-4B30-926F-7A88078860B9}">
      <dsp:nvSpPr>
        <dsp:cNvPr id="0" name=""/>
        <dsp:cNvSpPr/>
      </dsp:nvSpPr>
      <dsp:spPr>
        <a:xfrm>
          <a:off x="1057356" y="2695122"/>
          <a:ext cx="6185958" cy="539167"/>
        </a:xfrm>
        <a:prstGeom prst="rect">
          <a:avLst/>
        </a:prstGeom>
        <a:solidFill>
          <a:schemeClr val="accent1">
            <a:shade val="50000"/>
            <a:hueOff val="242034"/>
            <a:satOff val="-4515"/>
            <a:lumOff val="425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Risikobasiertes Denken</a:t>
          </a:r>
        </a:p>
      </dsp:txBody>
      <dsp:txXfrm>
        <a:off x="1057356" y="2695122"/>
        <a:ext cx="6185958" cy="539167"/>
      </dsp:txXfrm>
    </dsp:sp>
    <dsp:sp modelId="{3DA7B5EF-3EF8-4DA6-AEDE-A0E1EC6FF655}">
      <dsp:nvSpPr>
        <dsp:cNvPr id="0" name=""/>
        <dsp:cNvSpPr/>
      </dsp:nvSpPr>
      <dsp:spPr>
        <a:xfrm>
          <a:off x="720376" y="2627726"/>
          <a:ext cx="673959" cy="673959"/>
        </a:xfrm>
        <a:prstGeom prst="ellipse">
          <a:avLst/>
        </a:prstGeom>
        <a:solidFill>
          <a:schemeClr val="lt1">
            <a:hueOff val="0"/>
            <a:satOff val="0"/>
            <a:lumOff val="0"/>
            <a:alphaOff val="0"/>
          </a:schemeClr>
        </a:solidFill>
        <a:ln w="10795" cap="flat" cmpd="sng" algn="ctr">
          <a:solidFill>
            <a:schemeClr val="accent1">
              <a:shade val="50000"/>
              <a:hueOff val="242034"/>
              <a:satOff val="-4515"/>
              <a:lumOff val="42599"/>
              <a:alphaOff val="0"/>
            </a:schemeClr>
          </a:solidFill>
          <a:prstDash val="solid"/>
        </a:ln>
        <a:effectLst/>
      </dsp:spPr>
      <dsp:style>
        <a:lnRef idx="2">
          <a:scrgbClr r="0" g="0" b="0"/>
        </a:lnRef>
        <a:fillRef idx="1">
          <a:scrgbClr r="0" g="0" b="0"/>
        </a:fillRef>
        <a:effectRef idx="0">
          <a:scrgbClr r="0" g="0" b="0"/>
        </a:effectRef>
        <a:fontRef idx="minor"/>
      </dsp:style>
    </dsp:sp>
    <dsp:sp modelId="{23920493-A894-46BD-92AF-719215E5D397}">
      <dsp:nvSpPr>
        <dsp:cNvPr id="0" name=""/>
        <dsp:cNvSpPr/>
      </dsp:nvSpPr>
      <dsp:spPr>
        <a:xfrm>
          <a:off x="854553" y="3503771"/>
          <a:ext cx="6388761" cy="539167"/>
        </a:xfrm>
        <a:prstGeom prst="rect">
          <a:avLst/>
        </a:prstGeom>
        <a:solidFill>
          <a:schemeClr val="accent1">
            <a:shade val="50000"/>
            <a:hueOff val="161356"/>
            <a:satOff val="-3010"/>
            <a:lumOff val="283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Dokumentierte Information</a:t>
          </a:r>
        </a:p>
      </dsp:txBody>
      <dsp:txXfrm>
        <a:off x="854553" y="3503771"/>
        <a:ext cx="6388761" cy="539167"/>
      </dsp:txXfrm>
    </dsp:sp>
    <dsp:sp modelId="{86D62BDD-9BDF-4DFB-8F13-433A9FC49870}">
      <dsp:nvSpPr>
        <dsp:cNvPr id="0" name=""/>
        <dsp:cNvSpPr/>
      </dsp:nvSpPr>
      <dsp:spPr>
        <a:xfrm>
          <a:off x="517573" y="3436375"/>
          <a:ext cx="673959" cy="673959"/>
        </a:xfrm>
        <a:prstGeom prst="ellipse">
          <a:avLst/>
        </a:prstGeom>
        <a:solidFill>
          <a:schemeClr val="lt1">
            <a:hueOff val="0"/>
            <a:satOff val="0"/>
            <a:lumOff val="0"/>
            <a:alphaOff val="0"/>
          </a:schemeClr>
        </a:solidFill>
        <a:ln w="10795" cap="flat" cmpd="sng" algn="ctr">
          <a:solidFill>
            <a:schemeClr val="accent1">
              <a:shade val="50000"/>
              <a:hueOff val="161356"/>
              <a:satOff val="-3010"/>
              <a:lumOff val="28399"/>
              <a:alphaOff val="0"/>
            </a:schemeClr>
          </a:solidFill>
          <a:prstDash val="solid"/>
        </a:ln>
        <a:effectLst/>
      </dsp:spPr>
      <dsp:style>
        <a:lnRef idx="2">
          <a:scrgbClr r="0" g="0" b="0"/>
        </a:lnRef>
        <a:fillRef idx="1">
          <a:scrgbClr r="0" g="0" b="0"/>
        </a:fillRef>
        <a:effectRef idx="0">
          <a:scrgbClr r="0" g="0" b="0"/>
        </a:effectRef>
        <a:fontRef idx="minor"/>
      </dsp:style>
    </dsp:sp>
    <dsp:sp modelId="{52C40B3D-18ED-4061-86FF-6888B9F5DCB9}">
      <dsp:nvSpPr>
        <dsp:cNvPr id="0" name=""/>
        <dsp:cNvSpPr/>
      </dsp:nvSpPr>
      <dsp:spPr>
        <a:xfrm>
          <a:off x="411051" y="4312420"/>
          <a:ext cx="6832263" cy="539167"/>
        </a:xfrm>
        <a:prstGeom prst="rect">
          <a:avLst/>
        </a:prstGeom>
        <a:solidFill>
          <a:schemeClr val="accent1">
            <a:shade val="50000"/>
            <a:hueOff val="80678"/>
            <a:satOff val="-1505"/>
            <a:lumOff val="1420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27964"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Umgang mit Wissen</a:t>
          </a:r>
        </a:p>
      </dsp:txBody>
      <dsp:txXfrm>
        <a:off x="411051" y="4312420"/>
        <a:ext cx="6832263" cy="539167"/>
      </dsp:txXfrm>
    </dsp:sp>
    <dsp:sp modelId="{C81DAAA7-8562-4068-AABD-A084F7CE49A8}">
      <dsp:nvSpPr>
        <dsp:cNvPr id="0" name=""/>
        <dsp:cNvSpPr/>
      </dsp:nvSpPr>
      <dsp:spPr>
        <a:xfrm>
          <a:off x="74071" y="4245024"/>
          <a:ext cx="673959" cy="673959"/>
        </a:xfrm>
        <a:prstGeom prst="ellipse">
          <a:avLst/>
        </a:prstGeom>
        <a:solidFill>
          <a:schemeClr val="lt1">
            <a:hueOff val="0"/>
            <a:satOff val="0"/>
            <a:lumOff val="0"/>
            <a:alphaOff val="0"/>
          </a:schemeClr>
        </a:solidFill>
        <a:ln w="10795" cap="flat" cmpd="sng" algn="ctr">
          <a:solidFill>
            <a:schemeClr val="accent1">
              <a:shade val="50000"/>
              <a:hueOff val="80678"/>
              <a:satOff val="-1505"/>
              <a:lumOff val="1420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6519835" y="-1050167"/>
          <a:ext cx="8174561" cy="8174561"/>
        </a:xfrm>
        <a:prstGeom prst="blockArc">
          <a:avLst>
            <a:gd name="adj1" fmla="val 18900000"/>
            <a:gd name="adj2" fmla="val 2700000"/>
            <a:gd name="adj3" fmla="val 26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F48DFC-F78E-419A-9212-0A2CA92555F5}">
      <dsp:nvSpPr>
        <dsp:cNvPr id="0" name=""/>
        <dsp:cNvSpPr/>
      </dsp:nvSpPr>
      <dsp:spPr>
        <a:xfrm>
          <a:off x="1222896" y="14875"/>
          <a:ext cx="6955213" cy="604447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410709"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Aufgaben der obersten Leitung</a:t>
          </a:r>
          <a:endParaRPr lang="de-DE" sz="2800" kern="1200" dirty="0"/>
        </a:p>
        <a:p>
          <a:pPr marL="171450" lvl="1" indent="-171450" algn="l" defTabSz="800100">
            <a:lnSpc>
              <a:spcPct val="90000"/>
            </a:lnSpc>
            <a:spcBef>
              <a:spcPct val="0"/>
            </a:spcBef>
            <a:spcAft>
              <a:spcPct val="15000"/>
            </a:spcAft>
            <a:buChar char="••"/>
          </a:pPr>
          <a:r>
            <a:rPr lang="de-DE" sz="1800" kern="1200" dirty="0" smtClean="0">
              <a:effectLst/>
            </a:rPr>
            <a:t>Die oberste Führungskraft trägt die Verantwortung für die Wirksamkeit, Aufrechterhaltung und Weiterentwicklung des Qualitätsmanagementsystems:</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Qualitätskultur im Unternehmen</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Qualitätskultur nach außen gegenüber Patienten und Partnern</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Erfüllung von Anforderungen (Patienten, Partner, Gesetze, Behörden, Fachkreise usw.)</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Qualitätspolitik und -ziele müssen mit der strategischen Ausrichtung kompatibel, festgelegt und kommuniziert sein</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Sicherstellen der Erreichung von beabsichtigten Ergebnissen</a:t>
          </a:r>
          <a:endParaRPr lang="de-DE" sz="1800" kern="1200" dirty="0"/>
        </a:p>
        <a:p>
          <a:pPr marL="171450" lvl="1" indent="-171450" algn="l" defTabSz="800100">
            <a:lnSpc>
              <a:spcPct val="90000"/>
            </a:lnSpc>
            <a:spcBef>
              <a:spcPct val="0"/>
            </a:spcBef>
            <a:spcAft>
              <a:spcPct val="15000"/>
            </a:spcAft>
            <a:buChar char="••"/>
          </a:pPr>
          <a:r>
            <a:rPr lang="de-DE" sz="1800" kern="1200" dirty="0" smtClean="0">
              <a:effectLst/>
            </a:rPr>
            <a:t>Förderung von Verbesserungen</a:t>
          </a:r>
          <a:endParaRPr lang="de-DE" sz="1800" kern="1200" dirty="0"/>
        </a:p>
      </dsp:txBody>
      <dsp:txXfrm>
        <a:off x="1222896" y="14875"/>
        <a:ext cx="6955213" cy="6044475"/>
      </dsp:txXfrm>
    </dsp:sp>
    <dsp:sp modelId="{55F41375-F575-4DB9-97FE-A07D65E0B35E}">
      <dsp:nvSpPr>
        <dsp:cNvPr id="0" name=""/>
        <dsp:cNvSpPr/>
      </dsp:nvSpPr>
      <dsp:spPr>
        <a:xfrm>
          <a:off x="-185773" y="1256897"/>
          <a:ext cx="3560432" cy="3560432"/>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838151" y="-969032"/>
          <a:ext cx="7540578" cy="7540578"/>
        </a:xfrm>
        <a:prstGeom prst="blockArc">
          <a:avLst>
            <a:gd name="adj1" fmla="val 18900000"/>
            <a:gd name="adj2" fmla="val 2700000"/>
            <a:gd name="adj3" fmla="val 286"/>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30AC47-592D-481B-9EE8-D8E0F6F754CB}">
      <dsp:nvSpPr>
        <dsp:cNvPr id="0" name=""/>
        <dsp:cNvSpPr/>
      </dsp:nvSpPr>
      <dsp:spPr>
        <a:xfrm>
          <a:off x="1648354" y="104496"/>
          <a:ext cx="6213353" cy="5393520"/>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23498"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Prozessorientierung</a:t>
          </a:r>
        </a:p>
        <a:p>
          <a:pPr marL="171450" lvl="1" indent="-171450" algn="l" defTabSz="800100">
            <a:lnSpc>
              <a:spcPct val="90000"/>
            </a:lnSpc>
            <a:spcBef>
              <a:spcPct val="0"/>
            </a:spcBef>
            <a:spcAft>
              <a:spcPct val="15000"/>
            </a:spcAft>
            <a:buChar char="••"/>
          </a:pPr>
          <a:r>
            <a:rPr lang="de-DE" sz="1800" kern="1200" dirty="0" smtClean="0">
              <a:effectLst/>
            </a:rPr>
            <a:t>Die Organisation und die Abläufe als Prozesse betrachten.</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Tätigkeiten, die in Wechselbeziehung und Wechselwirkung zueinanderstehen und die Eingaben (Input) in Ergebnisse (Output) umsetzen.</a:t>
          </a:r>
          <a:endParaRPr lang="de-DE" sz="1800" kern="1200" dirty="0">
            <a:effectLst/>
          </a:endParaRPr>
        </a:p>
        <a:p>
          <a:pPr marL="171450" lvl="1" indent="-171450" algn="l" defTabSz="800100">
            <a:lnSpc>
              <a:spcPct val="90000"/>
            </a:lnSpc>
            <a:spcBef>
              <a:spcPct val="0"/>
            </a:spcBef>
            <a:spcAft>
              <a:spcPct val="15000"/>
            </a:spcAft>
            <a:buChar char="••"/>
          </a:pPr>
          <a:r>
            <a:rPr lang="de-DE" sz="1800" kern="1200" dirty="0" smtClean="0">
              <a:effectLst/>
            </a:rPr>
            <a:t>Welche Prozesse haben wir? Wie lenken wir diese Prozesse, damit sie nicht zufällig passieren, damit die Qualität kein Zufallsprodukt wird?</a:t>
          </a:r>
          <a:endParaRPr lang="de-DE" sz="1800" kern="1200" dirty="0">
            <a:effectLst/>
          </a:endParaRPr>
        </a:p>
        <a:p>
          <a:pPr marL="171450" lvl="1" indent="-171450" algn="l" defTabSz="800100">
            <a:lnSpc>
              <a:spcPct val="90000"/>
            </a:lnSpc>
            <a:spcBef>
              <a:spcPct val="0"/>
            </a:spcBef>
            <a:spcAft>
              <a:spcPct val="15000"/>
            </a:spcAft>
            <a:buChar char="••"/>
          </a:pPr>
          <a:r>
            <a:rPr lang="de-DE" sz="1800" kern="1200" dirty="0" smtClean="0">
              <a:effectLst/>
            </a:rPr>
            <a:t>Wer macht was, wann, wie? Wer ist für was beauftragt?</a:t>
          </a:r>
          <a:endParaRPr lang="de-DE" sz="1800" kern="1200" dirty="0">
            <a:effectLst/>
          </a:endParaRPr>
        </a:p>
        <a:p>
          <a:pPr marL="171450" lvl="1" indent="-171450" algn="l" defTabSz="800100">
            <a:lnSpc>
              <a:spcPct val="90000"/>
            </a:lnSpc>
            <a:spcBef>
              <a:spcPct val="0"/>
            </a:spcBef>
            <a:spcAft>
              <a:spcPct val="15000"/>
            </a:spcAft>
            <a:buChar char="••"/>
          </a:pPr>
          <a:r>
            <a:rPr lang="de-DE" sz="1800" kern="1200" dirty="0" smtClean="0">
              <a:effectLst/>
            </a:rPr>
            <a:t>Was wird mit welchen Hilfsmitteln, Geräten ausgeführt?</a:t>
          </a:r>
          <a:endParaRPr lang="de-DE" sz="1800" kern="1200" dirty="0">
            <a:effectLst/>
          </a:endParaRPr>
        </a:p>
        <a:p>
          <a:pPr marL="171450" lvl="1" indent="-171450" algn="l" defTabSz="800100">
            <a:lnSpc>
              <a:spcPct val="90000"/>
            </a:lnSpc>
            <a:spcBef>
              <a:spcPct val="0"/>
            </a:spcBef>
            <a:spcAft>
              <a:spcPct val="15000"/>
            </a:spcAft>
            <a:buChar char="••"/>
          </a:pPr>
          <a:r>
            <a:rPr lang="de-DE" sz="1800" kern="1200" dirty="0" smtClean="0">
              <a:effectLst/>
            </a:rPr>
            <a:t>Was ist das Ziel eines Prozesses/einer Tätigkeit und wie messen wir das?</a:t>
          </a:r>
          <a:endParaRPr lang="de-DE" sz="1800" kern="1200" dirty="0">
            <a:effectLst/>
          </a:endParaRPr>
        </a:p>
      </dsp:txBody>
      <dsp:txXfrm>
        <a:off x="1648354" y="104496"/>
        <a:ext cx="6213353" cy="5393520"/>
      </dsp:txXfrm>
    </dsp:sp>
    <dsp:sp modelId="{8E3B5E4D-2C59-4D50-BF36-F4466422D03A}">
      <dsp:nvSpPr>
        <dsp:cNvPr id="0" name=""/>
        <dsp:cNvSpPr/>
      </dsp:nvSpPr>
      <dsp:spPr>
        <a:xfrm>
          <a:off x="0" y="1152902"/>
          <a:ext cx="3296708" cy="329670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333093" y="-886259"/>
          <a:ext cx="6893793" cy="6893793"/>
        </a:xfrm>
        <a:prstGeom prst="blockArc">
          <a:avLst>
            <a:gd name="adj1" fmla="val 18900000"/>
            <a:gd name="adj2" fmla="val 2700000"/>
            <a:gd name="adj3" fmla="val 313"/>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41B0C76-1458-424E-8928-E05207D22309}">
      <dsp:nvSpPr>
        <dsp:cNvPr id="0" name=""/>
        <dsp:cNvSpPr/>
      </dsp:nvSpPr>
      <dsp:spPr>
        <a:xfrm>
          <a:off x="1512581" y="86550"/>
          <a:ext cx="6179309" cy="4948173"/>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506"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Kontext der Organisation</a:t>
          </a:r>
        </a:p>
        <a:p>
          <a:pPr marL="171450" lvl="1" indent="-171450" algn="l" defTabSz="800100">
            <a:lnSpc>
              <a:spcPct val="90000"/>
            </a:lnSpc>
            <a:spcBef>
              <a:spcPct val="0"/>
            </a:spcBef>
            <a:spcAft>
              <a:spcPct val="15000"/>
            </a:spcAft>
            <a:buChar char="••"/>
          </a:pPr>
          <a:r>
            <a:rPr lang="de-DE" sz="1800" kern="1200" dirty="0" smtClean="0">
              <a:effectLst/>
            </a:rPr>
            <a:t>Die Anforderungen der interessierten Parteien sind in die Zielsetzungen und Planungen der Organisation einzubeziehen.</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Was sind die wesentlichen externen und internen Einflussfaktoren?</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Welche interessierten Parteien haben welche Ansprüche und Erwartungen?(z.B. Mitarbeiter, Lieferanten, Behörden, Geschäftspartner, Wettbewerber usw.)</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Wichtig: nicht alle Anforderungen und Erwartungen externer Parteien sind zu entsprechen, sondern nur die als relevant eingestuften.</a:t>
          </a:r>
          <a:endParaRPr lang="de-DE" sz="1800" kern="1200" dirty="0">
            <a:effectLst/>
          </a:endParaRPr>
        </a:p>
      </dsp:txBody>
      <dsp:txXfrm>
        <a:off x="1512581" y="86550"/>
        <a:ext cx="6179309" cy="4948173"/>
      </dsp:txXfrm>
    </dsp:sp>
    <dsp:sp modelId="{81E7BECA-CADF-4FD6-982D-B1AF34E8F72A}">
      <dsp:nvSpPr>
        <dsp:cNvPr id="0" name=""/>
        <dsp:cNvSpPr/>
      </dsp:nvSpPr>
      <dsp:spPr>
        <a:xfrm>
          <a:off x="0" y="1048056"/>
          <a:ext cx="3025162" cy="3025162"/>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336055" y="-886259"/>
          <a:ext cx="6893793" cy="6893793"/>
        </a:xfrm>
        <a:prstGeom prst="blockArc">
          <a:avLst>
            <a:gd name="adj1" fmla="val 18900000"/>
            <a:gd name="adj2" fmla="val 2700000"/>
            <a:gd name="adj3" fmla="val 313"/>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6699BFE-FB17-4B7F-91C2-A078C4E3F089}">
      <dsp:nvSpPr>
        <dsp:cNvPr id="0" name=""/>
        <dsp:cNvSpPr/>
      </dsp:nvSpPr>
      <dsp:spPr>
        <a:xfrm>
          <a:off x="1508319" y="446408"/>
          <a:ext cx="5806880" cy="4228458"/>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506"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Risikobasiertes Denken</a:t>
          </a:r>
        </a:p>
        <a:p>
          <a:pPr marL="171450" lvl="1" indent="-171450" algn="l" defTabSz="800100">
            <a:lnSpc>
              <a:spcPct val="90000"/>
            </a:lnSpc>
            <a:spcBef>
              <a:spcPct val="0"/>
            </a:spcBef>
            <a:spcAft>
              <a:spcPct val="15000"/>
            </a:spcAft>
            <a:buChar char="••"/>
          </a:pPr>
          <a:r>
            <a:rPr lang="de-DE" sz="1800" kern="1200" dirty="0" smtClean="0">
              <a:effectLst/>
            </a:rPr>
            <a:t>Bei der Planung, Festlegung und Überarbeitung von Prozessabläufen, müssen die darin enthaltenen Risiken und Chancen analysiert und bewertet werden. Ziel ist es, unerwünschte Auswirkungen zu vermeiden und beabsichtigte Ergebnisse zu erzielen.</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Die Organisation legt selbstverantwortlich fest, in wie weit die Maßnahmen bei Risiken und Chancen im Verhältnis zu möglichen Auswirkungen stehen.</a:t>
          </a:r>
          <a:endParaRPr lang="de-DE" sz="1800" kern="1200" dirty="0">
            <a:effectLst/>
          </a:endParaRPr>
        </a:p>
      </dsp:txBody>
      <dsp:txXfrm>
        <a:off x="1508319" y="446408"/>
        <a:ext cx="5806880" cy="4228458"/>
      </dsp:txXfrm>
    </dsp:sp>
    <dsp:sp modelId="{3DA7B5EF-3EF8-4DA6-AEDE-A0E1EC6FF655}">
      <dsp:nvSpPr>
        <dsp:cNvPr id="0" name=""/>
        <dsp:cNvSpPr/>
      </dsp:nvSpPr>
      <dsp:spPr>
        <a:xfrm>
          <a:off x="0" y="1052318"/>
          <a:ext cx="3016638" cy="3016638"/>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506830" y="-915076"/>
          <a:ext cx="7118968" cy="7118968"/>
        </a:xfrm>
        <a:prstGeom prst="blockArc">
          <a:avLst>
            <a:gd name="adj1" fmla="val 18900000"/>
            <a:gd name="adj2" fmla="val 2700000"/>
            <a:gd name="adj3" fmla="val 303"/>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7B4B516-616D-4600-AEFB-3237103FA5E9}">
      <dsp:nvSpPr>
        <dsp:cNvPr id="0" name=""/>
        <dsp:cNvSpPr/>
      </dsp:nvSpPr>
      <dsp:spPr>
        <a:xfrm>
          <a:off x="1562866" y="34133"/>
          <a:ext cx="6455595" cy="5220548"/>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8999"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Dokumentierte Information</a:t>
          </a:r>
        </a:p>
        <a:p>
          <a:pPr marL="171450" lvl="1" indent="-171450" algn="l" defTabSz="800100">
            <a:lnSpc>
              <a:spcPct val="90000"/>
            </a:lnSpc>
            <a:spcBef>
              <a:spcPct val="0"/>
            </a:spcBef>
            <a:spcAft>
              <a:spcPct val="15000"/>
            </a:spcAft>
            <a:buChar char="••"/>
          </a:pPr>
          <a:r>
            <a:rPr lang="de-DE" sz="1800" kern="1200" dirty="0" smtClean="0">
              <a:effectLst/>
            </a:rPr>
            <a:t>Dokumente und Aufzeichnungen werden im Begriff „dokumentierte Information“ zusammengefasst.</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Die Organisation legt je nach Größe, Komplexität, Kompetenz des Personals und Risiken selber fest, wie etwas dokumentiert, beschrieben und archiviert wird. Auch Regelungen hinsichtlich Zugriff, Schutz, Speicherbarkeit, Wiederauffindbarkeit, eindeutige Benennung, Revision usw.</a:t>
          </a:r>
          <a:endParaRPr lang="de-DE" sz="1800" kern="1200" dirty="0" smtClean="0"/>
        </a:p>
        <a:p>
          <a:pPr marL="171450" lvl="1" indent="-171450" algn="l" defTabSz="800100">
            <a:lnSpc>
              <a:spcPct val="90000"/>
            </a:lnSpc>
            <a:spcBef>
              <a:spcPct val="0"/>
            </a:spcBef>
            <a:spcAft>
              <a:spcPct val="15000"/>
            </a:spcAft>
            <a:buChar char="••"/>
          </a:pPr>
          <a:r>
            <a:rPr lang="de-DE" sz="1800" kern="1200" dirty="0" smtClean="0">
              <a:effectLst/>
            </a:rPr>
            <a:t>Anforderungen von weiteren externen Stellen (Deutsche Krebsgesellschaft, Bayerische Krankenhausgesellschaft, Aktionsbündnis Patientensicherheit usw.) sind zu beachten</a:t>
          </a:r>
          <a:endParaRPr lang="de-DE" sz="1800" kern="1200" dirty="0" smtClean="0"/>
        </a:p>
      </dsp:txBody>
      <dsp:txXfrm>
        <a:off x="1562866" y="34133"/>
        <a:ext cx="6455595" cy="5220548"/>
      </dsp:txXfrm>
    </dsp:sp>
    <dsp:sp modelId="{86D62BDD-9BDF-4DFB-8F13-433A9FC49870}">
      <dsp:nvSpPr>
        <dsp:cNvPr id="0" name=""/>
        <dsp:cNvSpPr/>
      </dsp:nvSpPr>
      <dsp:spPr>
        <a:xfrm>
          <a:off x="0" y="1081541"/>
          <a:ext cx="3125732" cy="3125732"/>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15E2888-2CF0-45F8-9020-C2D26B577F2D}">
      <dsp:nvSpPr>
        <dsp:cNvPr id="0" name=""/>
        <dsp:cNvSpPr/>
      </dsp:nvSpPr>
      <dsp:spPr>
        <a:xfrm>
          <a:off x="-5332607" y="-886259"/>
          <a:ext cx="6893793" cy="6893793"/>
        </a:xfrm>
        <a:prstGeom prst="blockArc">
          <a:avLst>
            <a:gd name="adj1" fmla="val 18900000"/>
            <a:gd name="adj2" fmla="val 2700000"/>
            <a:gd name="adj3" fmla="val 313"/>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8886E61-B1CA-44BA-A301-CCD2CE424817}">
      <dsp:nvSpPr>
        <dsp:cNvPr id="0" name=""/>
        <dsp:cNvSpPr/>
      </dsp:nvSpPr>
      <dsp:spPr>
        <a:xfrm>
          <a:off x="1513280" y="838294"/>
          <a:ext cx="6243924" cy="3444685"/>
        </a:xfrm>
        <a:prstGeom prst="rect">
          <a:avLst/>
        </a:prstGeom>
        <a:solidFill>
          <a:schemeClr val="accent1">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506"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Umgang mit Wissen</a:t>
          </a:r>
        </a:p>
        <a:p>
          <a:pPr lvl="0" algn="l" defTabSz="1244600">
            <a:lnSpc>
              <a:spcPct val="90000"/>
            </a:lnSpc>
            <a:spcBef>
              <a:spcPct val="0"/>
            </a:spcBef>
            <a:spcAft>
              <a:spcPct val="35000"/>
            </a:spcAft>
          </a:pPr>
          <a:r>
            <a:rPr lang="de-DE" sz="1800" kern="1200" dirty="0" smtClean="0">
              <a:effectLst/>
            </a:rPr>
            <a:t>Wissen wird als eine Ressource verstanden, die es zu steuern gilt.</a:t>
          </a:r>
        </a:p>
        <a:p>
          <a:pPr lvl="0" algn="l" defTabSz="1244600">
            <a:lnSpc>
              <a:spcPct val="90000"/>
            </a:lnSpc>
            <a:spcBef>
              <a:spcPct val="0"/>
            </a:spcBef>
            <a:spcAft>
              <a:spcPct val="35000"/>
            </a:spcAft>
          </a:pPr>
          <a:r>
            <a:rPr lang="de-DE" sz="1800" kern="1200" dirty="0" smtClean="0">
              <a:effectLst/>
            </a:rPr>
            <a:t>Welches Wissen wird für welchen Prozess, welche Tätigkeit benötigt?</a:t>
          </a:r>
        </a:p>
        <a:p>
          <a:pPr lvl="0" algn="l" defTabSz="1244600">
            <a:lnSpc>
              <a:spcPct val="90000"/>
            </a:lnSpc>
            <a:spcBef>
              <a:spcPct val="0"/>
            </a:spcBef>
            <a:spcAft>
              <a:spcPct val="35000"/>
            </a:spcAft>
          </a:pPr>
          <a:r>
            <a:rPr lang="de-DE" sz="1800" kern="1200" dirty="0" smtClean="0">
              <a:effectLst/>
            </a:rPr>
            <a:t>Ist das geforderte Wissen in der Organisation vorhanden?</a:t>
          </a:r>
        </a:p>
        <a:p>
          <a:pPr lvl="0" algn="l" defTabSz="1244600">
            <a:lnSpc>
              <a:spcPct val="90000"/>
            </a:lnSpc>
            <a:spcBef>
              <a:spcPct val="0"/>
            </a:spcBef>
            <a:spcAft>
              <a:spcPct val="35000"/>
            </a:spcAft>
          </a:pPr>
          <a:r>
            <a:rPr lang="de-DE" sz="1800" kern="1200" dirty="0" smtClean="0">
              <a:effectLst/>
            </a:rPr>
            <a:t>Wie stellt die Organisation sicher, dass notwendiges Wissen vorliegen kann?</a:t>
          </a:r>
          <a:endParaRPr lang="de-DE" sz="1800" kern="1200" dirty="0" smtClean="0"/>
        </a:p>
      </dsp:txBody>
      <dsp:txXfrm>
        <a:off x="1513280" y="838294"/>
        <a:ext cx="6243924" cy="3444685"/>
      </dsp:txXfrm>
    </dsp:sp>
    <dsp:sp modelId="{C81DAAA7-8562-4068-AABD-A084F7CE49A8}">
      <dsp:nvSpPr>
        <dsp:cNvPr id="0" name=""/>
        <dsp:cNvSpPr/>
      </dsp:nvSpPr>
      <dsp:spPr>
        <a:xfrm>
          <a:off x="0" y="1047357"/>
          <a:ext cx="3026560" cy="302656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CF2F3F2-3DE4-42B4-B3C4-48BD5944BC6F}">
      <dsp:nvSpPr>
        <dsp:cNvPr id="0" name=""/>
        <dsp:cNvSpPr/>
      </dsp:nvSpPr>
      <dsp:spPr>
        <a:xfrm rot="5400000">
          <a:off x="7507599" y="-3333310"/>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0" tIns="85725" rIns="171450" bIns="85725" numCol="1" spcCol="1270" anchor="ctr" anchorCtr="0">
          <a:noAutofit/>
        </a:bodyPr>
        <a:lstStyle/>
        <a:p>
          <a:pPr marL="114300" lvl="1" indent="-114300" algn="l" defTabSz="622300">
            <a:lnSpc>
              <a:spcPct val="90000"/>
            </a:lnSpc>
            <a:spcBef>
              <a:spcPct val="0"/>
            </a:spcBef>
            <a:spcAft>
              <a:spcPct val="15000"/>
            </a:spcAft>
            <a:buChar char="••"/>
          </a:pPr>
          <a:r>
            <a:rPr lang="de-DE" sz="1400" kern="1200" dirty="0" smtClean="0">
              <a:effectLst/>
            </a:rPr>
            <a:t>Prozesse der Organisation definieren</a:t>
          </a:r>
          <a:endParaRPr lang="de-DE" sz="1400" kern="1200" dirty="0"/>
        </a:p>
        <a:p>
          <a:pPr marL="114300" lvl="1" indent="-114300" algn="l" defTabSz="622300">
            <a:lnSpc>
              <a:spcPct val="90000"/>
            </a:lnSpc>
            <a:spcBef>
              <a:spcPct val="0"/>
            </a:spcBef>
            <a:spcAft>
              <a:spcPct val="15000"/>
            </a:spcAft>
            <a:buChar char="••"/>
          </a:pPr>
          <a:r>
            <a:rPr lang="de-DE" sz="1400" kern="1200" dirty="0" smtClean="0">
              <a:effectLst/>
            </a:rPr>
            <a:t>Wechselwirkungen zueinander bestimmen</a:t>
          </a:r>
          <a:endParaRPr lang="de-DE" sz="14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rot="-5400000">
        <a:off x="4110097" y="89178"/>
        <a:ext cx="7281853" cy="461863"/>
      </dsp:txXfrm>
    </dsp:sp>
    <dsp:sp modelId="{FD7D6726-8CC1-4B6F-AF23-E35DFE5B9B54}">
      <dsp:nvSpPr>
        <dsp:cNvPr id="0" name=""/>
        <dsp:cNvSpPr/>
      </dsp:nvSpPr>
      <dsp:spPr>
        <a:xfrm>
          <a:off x="0" y="211"/>
          <a:ext cx="4110097" cy="639794"/>
        </a:xfrm>
        <a:prstGeom prst="roundRect">
          <a:avLst/>
        </a:prstGeom>
        <a:solidFill>
          <a:schemeClr val="accent1">
            <a:shade val="8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Abfolge + Wechselwirkungen</a:t>
          </a:r>
          <a:endParaRPr lang="de-DE" sz="2400" kern="1200" dirty="0"/>
        </a:p>
      </dsp:txBody>
      <dsp:txXfrm>
        <a:off x="31232" y="31443"/>
        <a:ext cx="4047633" cy="577330"/>
      </dsp:txXfrm>
    </dsp:sp>
    <dsp:sp modelId="{EDD25D2F-F4A7-4340-909A-492118831FD1}">
      <dsp:nvSpPr>
        <dsp:cNvPr id="0" name=""/>
        <dsp:cNvSpPr/>
      </dsp:nvSpPr>
      <dsp:spPr>
        <a:xfrm rot="5400000">
          <a:off x="7507599" y="-2661526"/>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71450" tIns="85725" rIns="171450" bIns="85725" numCol="1" spcCol="1270" anchor="ctr" anchorCtr="0">
          <a:noAutofit/>
        </a:bodyPr>
        <a:lstStyle/>
        <a:p>
          <a:pPr marL="114300" lvl="1" indent="-114300" algn="l" defTabSz="622300">
            <a:lnSpc>
              <a:spcPct val="90000"/>
            </a:lnSpc>
            <a:spcBef>
              <a:spcPct val="0"/>
            </a:spcBef>
            <a:spcAft>
              <a:spcPct val="15000"/>
            </a:spcAft>
            <a:buChar char="••"/>
          </a:pPr>
          <a:r>
            <a:rPr lang="de-DE" sz="1400" kern="1200" dirty="0" smtClean="0">
              <a:effectLst/>
            </a:rPr>
            <a:t>Für jeden Prozess die erforderlichen Eingaben und erwünschte Ergebnisse definieren. Festlegen welche Informationen und Vorgaben für eine Tätigkeit vorliegen müssen. Festlegen welche Parameter gemessen und erreicht werden müssen</a:t>
          </a:r>
          <a:r>
            <a:rPr lang="de-DE" sz="1000" kern="1200" dirty="0" smtClean="0">
              <a:effectLst/>
            </a:rPr>
            <a:t>.</a:t>
          </a:r>
          <a:endParaRPr lang="de-DE" sz="1000" kern="1200" dirty="0"/>
        </a:p>
      </dsp:txBody>
      <dsp:txXfrm rot="-5400000">
        <a:off x="4110097" y="760962"/>
        <a:ext cx="7281853" cy="461863"/>
      </dsp:txXfrm>
    </dsp:sp>
    <dsp:sp modelId="{68AE5B38-246C-471B-9863-9EFAC134B064}">
      <dsp:nvSpPr>
        <dsp:cNvPr id="0" name=""/>
        <dsp:cNvSpPr/>
      </dsp:nvSpPr>
      <dsp:spPr>
        <a:xfrm>
          <a:off x="0" y="671996"/>
          <a:ext cx="4110097" cy="639794"/>
        </a:xfrm>
        <a:prstGeom prst="roundRect">
          <a:avLst/>
        </a:prstGeom>
        <a:solidFill>
          <a:schemeClr val="accent1">
            <a:shade val="80000"/>
            <a:hueOff val="27896"/>
            <a:satOff val="-126"/>
            <a:lumOff val="3762"/>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Eingabe + Ergebnisse</a:t>
          </a:r>
          <a:endParaRPr lang="de-DE" sz="2400" b="0" i="0" u="none" kern="1200" dirty="0"/>
        </a:p>
      </dsp:txBody>
      <dsp:txXfrm>
        <a:off x="31232" y="703228"/>
        <a:ext cx="4047633" cy="577330"/>
      </dsp:txXfrm>
    </dsp:sp>
    <dsp:sp modelId="{4E44CF75-01AA-4C28-8196-E120319472D8}">
      <dsp:nvSpPr>
        <dsp:cNvPr id="0" name=""/>
        <dsp:cNvSpPr/>
      </dsp:nvSpPr>
      <dsp:spPr>
        <a:xfrm rot="5400000">
          <a:off x="7507599" y="-1989741"/>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dirty="0" smtClean="0">
              <a:effectLst/>
            </a:rPr>
            <a:t>Festlegen wer und im welchen Ausmaß für welchen Prozess verantwortlich ist.</a:t>
          </a:r>
          <a:endParaRPr lang="de-DE" sz="1400" b="0" i="0" u="none" kern="1200" dirty="0"/>
        </a:p>
      </dsp:txBody>
      <dsp:txXfrm rot="-5400000">
        <a:off x="4110097" y="1432747"/>
        <a:ext cx="7281853" cy="461863"/>
      </dsp:txXfrm>
    </dsp:sp>
    <dsp:sp modelId="{7A014AC5-BA6E-4CA9-9435-DE0A57B4C5E0}">
      <dsp:nvSpPr>
        <dsp:cNvPr id="0" name=""/>
        <dsp:cNvSpPr/>
      </dsp:nvSpPr>
      <dsp:spPr>
        <a:xfrm>
          <a:off x="0" y="1343780"/>
          <a:ext cx="4110097" cy="639794"/>
        </a:xfrm>
        <a:prstGeom prst="roundRect">
          <a:avLst/>
        </a:prstGeom>
        <a:solidFill>
          <a:schemeClr val="accent1">
            <a:shade val="80000"/>
            <a:hueOff val="55792"/>
            <a:satOff val="-251"/>
            <a:lumOff val="752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Verantwortung + Befugnisse</a:t>
          </a:r>
          <a:endParaRPr lang="de-DE" sz="2400" b="0" i="0" u="none" kern="1200" dirty="0"/>
        </a:p>
      </dsp:txBody>
      <dsp:txXfrm>
        <a:off x="31232" y="1375012"/>
        <a:ext cx="4047633" cy="577330"/>
      </dsp:txXfrm>
    </dsp:sp>
    <dsp:sp modelId="{C0C0DDEA-39A0-41E9-A7E4-7EEE7C117A02}">
      <dsp:nvSpPr>
        <dsp:cNvPr id="0" name=""/>
        <dsp:cNvSpPr/>
      </dsp:nvSpPr>
      <dsp:spPr>
        <a:xfrm rot="5400000">
          <a:off x="7507599" y="-1317957"/>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smtClean="0">
              <a:effectLst/>
            </a:rPr>
            <a:t>Den Bedarf an Ressourcen (technologisch, personell) ermitteln und planen.</a:t>
          </a:r>
          <a:endParaRPr lang="de-DE" sz="1400" b="0" i="0" u="none" kern="1200" dirty="0"/>
        </a:p>
      </dsp:txBody>
      <dsp:txXfrm rot="-5400000">
        <a:off x="4110097" y="2104531"/>
        <a:ext cx="7281853" cy="461863"/>
      </dsp:txXfrm>
    </dsp:sp>
    <dsp:sp modelId="{DC0FC728-6464-4F1E-A998-BC517DEA9C45}">
      <dsp:nvSpPr>
        <dsp:cNvPr id="0" name=""/>
        <dsp:cNvSpPr/>
      </dsp:nvSpPr>
      <dsp:spPr>
        <a:xfrm>
          <a:off x="0" y="2015565"/>
          <a:ext cx="4110097" cy="639794"/>
        </a:xfrm>
        <a:prstGeom prst="roundRect">
          <a:avLst/>
        </a:prstGeom>
        <a:solidFill>
          <a:schemeClr val="accent1">
            <a:shade val="80000"/>
            <a:hueOff val="83688"/>
            <a:satOff val="-377"/>
            <a:lumOff val="11286"/>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Verfügbarkeit + Ressourcen</a:t>
          </a:r>
          <a:endParaRPr lang="de-DE" sz="2400" b="0" i="0" u="none" kern="1200" dirty="0"/>
        </a:p>
      </dsp:txBody>
      <dsp:txXfrm>
        <a:off x="31232" y="2046797"/>
        <a:ext cx="4047633" cy="577330"/>
      </dsp:txXfrm>
    </dsp:sp>
    <dsp:sp modelId="{10F43F0E-A7FA-4589-BA33-41BE268E2E5D}">
      <dsp:nvSpPr>
        <dsp:cNvPr id="0" name=""/>
        <dsp:cNvSpPr/>
      </dsp:nvSpPr>
      <dsp:spPr>
        <a:xfrm rot="5400000">
          <a:off x="7507599" y="-646173"/>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smtClean="0">
              <a:effectLst/>
            </a:rPr>
            <a:t>Relevante Risiken im Prozess identifizieren (Ausfall, Wissensverlust, Kommunikation, Material, Notfälle usw.)</a:t>
          </a:r>
          <a:endParaRPr lang="de-DE" sz="1400" b="0" i="0" u="none" kern="1200" dirty="0"/>
        </a:p>
      </dsp:txBody>
      <dsp:txXfrm rot="-5400000">
        <a:off x="4110097" y="2776315"/>
        <a:ext cx="7281853" cy="461863"/>
      </dsp:txXfrm>
    </dsp:sp>
    <dsp:sp modelId="{F2B97DAE-5119-451B-91F3-9C11FDA08168}">
      <dsp:nvSpPr>
        <dsp:cNvPr id="0" name=""/>
        <dsp:cNvSpPr/>
      </dsp:nvSpPr>
      <dsp:spPr>
        <a:xfrm>
          <a:off x="0" y="2687349"/>
          <a:ext cx="4110097" cy="639794"/>
        </a:xfrm>
        <a:prstGeom prst="roundRect">
          <a:avLst/>
        </a:prstGeom>
        <a:solidFill>
          <a:schemeClr val="accent1">
            <a:shade val="80000"/>
            <a:hueOff val="111584"/>
            <a:satOff val="-503"/>
            <a:lumOff val="15048"/>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Risiken + Chancen</a:t>
          </a:r>
          <a:endParaRPr lang="de-DE" sz="2400" b="0" i="0" u="none" kern="1200" dirty="0"/>
        </a:p>
      </dsp:txBody>
      <dsp:txXfrm>
        <a:off x="31232" y="2718581"/>
        <a:ext cx="4047633" cy="577330"/>
      </dsp:txXfrm>
    </dsp:sp>
    <dsp:sp modelId="{31893505-C1E0-4E1C-97C0-31B3CC764719}">
      <dsp:nvSpPr>
        <dsp:cNvPr id="0" name=""/>
        <dsp:cNvSpPr/>
      </dsp:nvSpPr>
      <dsp:spPr>
        <a:xfrm rot="5400000">
          <a:off x="7507599" y="25611"/>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smtClean="0">
              <a:effectLst/>
            </a:rPr>
            <a:t>Sicherstellen, dass die Prozesse und Tätigkeiten wie gewünscht ablaufen (regulär, im Notfall, bei Ausfall).</a:t>
          </a:r>
          <a:endParaRPr lang="de-DE" sz="1400" b="0" i="0" u="none" kern="1200" dirty="0"/>
        </a:p>
      </dsp:txBody>
      <dsp:txXfrm rot="-5400000">
        <a:off x="4110097" y="3448099"/>
        <a:ext cx="7281853" cy="461863"/>
      </dsp:txXfrm>
    </dsp:sp>
    <dsp:sp modelId="{0F066B55-489A-4576-A79A-D085D54670BA}">
      <dsp:nvSpPr>
        <dsp:cNvPr id="0" name=""/>
        <dsp:cNvSpPr/>
      </dsp:nvSpPr>
      <dsp:spPr>
        <a:xfrm>
          <a:off x="0" y="3359133"/>
          <a:ext cx="4110097" cy="639794"/>
        </a:xfrm>
        <a:prstGeom prst="roundRect">
          <a:avLst/>
        </a:prstGeom>
        <a:solidFill>
          <a:schemeClr val="accent1">
            <a:shade val="80000"/>
            <a:hueOff val="139480"/>
            <a:satOff val="-629"/>
            <a:lumOff val="1881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Durchführen und Lenken</a:t>
          </a:r>
          <a:endParaRPr lang="de-DE" sz="2400" b="0" i="0" u="none" kern="1200" dirty="0"/>
        </a:p>
      </dsp:txBody>
      <dsp:txXfrm>
        <a:off x="31232" y="3390365"/>
        <a:ext cx="4047633" cy="577330"/>
      </dsp:txXfrm>
    </dsp:sp>
    <dsp:sp modelId="{80C09B0C-050A-4778-BA93-85AD9778B604}">
      <dsp:nvSpPr>
        <dsp:cNvPr id="0" name=""/>
        <dsp:cNvSpPr/>
      </dsp:nvSpPr>
      <dsp:spPr>
        <a:xfrm rot="5400000">
          <a:off x="7507599" y="697395"/>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dirty="0" smtClean="0">
              <a:effectLst/>
            </a:rPr>
            <a:t>Festlegen wer, wann, wie und welche Parameter gemessen werden müssen. Die Datenerhebung und Analyse steuern.</a:t>
          </a:r>
          <a:endParaRPr lang="de-DE" sz="1400" b="0" i="0" u="none" kern="1200" dirty="0"/>
        </a:p>
      </dsp:txBody>
      <dsp:txXfrm rot="-5400000">
        <a:off x="4110097" y="4119883"/>
        <a:ext cx="7281853" cy="461863"/>
      </dsp:txXfrm>
    </dsp:sp>
    <dsp:sp modelId="{9CD2652D-ADAD-460A-AC64-75CB92930BA2}">
      <dsp:nvSpPr>
        <dsp:cNvPr id="0" name=""/>
        <dsp:cNvSpPr/>
      </dsp:nvSpPr>
      <dsp:spPr>
        <a:xfrm>
          <a:off x="0" y="4030918"/>
          <a:ext cx="4110097" cy="639794"/>
        </a:xfrm>
        <a:prstGeom prst="roundRect">
          <a:avLst/>
        </a:prstGeom>
        <a:solidFill>
          <a:schemeClr val="accent1">
            <a:shade val="80000"/>
            <a:hueOff val="167376"/>
            <a:satOff val="-754"/>
            <a:lumOff val="22572"/>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Überwachung und Messung</a:t>
          </a:r>
          <a:endParaRPr lang="de-DE" sz="2400" b="0" i="0" u="none" kern="1200" dirty="0"/>
        </a:p>
      </dsp:txBody>
      <dsp:txXfrm>
        <a:off x="31232" y="4062150"/>
        <a:ext cx="4047633" cy="577330"/>
      </dsp:txXfrm>
    </dsp:sp>
    <dsp:sp modelId="{8D426722-E95B-4F84-BAF3-20643D06AB2E}">
      <dsp:nvSpPr>
        <dsp:cNvPr id="0" name=""/>
        <dsp:cNvSpPr/>
      </dsp:nvSpPr>
      <dsp:spPr>
        <a:xfrm rot="5400000">
          <a:off x="7507599" y="1369179"/>
          <a:ext cx="511835" cy="7306839"/>
        </a:xfrm>
        <a:prstGeom prst="round2SameRect">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53340" tIns="26670" rIns="53340" bIns="26670" numCol="1" spcCol="1270" anchor="ctr" anchorCtr="0">
          <a:noAutofit/>
        </a:bodyPr>
        <a:lstStyle/>
        <a:p>
          <a:pPr marL="114300" lvl="1" indent="-114300" algn="l" defTabSz="622300">
            <a:lnSpc>
              <a:spcPct val="90000"/>
            </a:lnSpc>
            <a:spcBef>
              <a:spcPct val="0"/>
            </a:spcBef>
            <a:spcAft>
              <a:spcPct val="15000"/>
            </a:spcAft>
            <a:buChar char="••"/>
          </a:pPr>
          <a:r>
            <a:rPr lang="de-DE" sz="1400" kern="1200" smtClean="0">
              <a:effectLst/>
            </a:rPr>
            <a:t>Informationen und Daten zu den Prozessen bewerten und aufgrund der Ergebnisse, Verbesserungen anstoßen. </a:t>
          </a:r>
          <a:endParaRPr lang="de-DE" sz="1400" b="0" i="0" u="none" kern="1200" dirty="0"/>
        </a:p>
      </dsp:txBody>
      <dsp:txXfrm rot="-5400000">
        <a:off x="4110097" y="4791667"/>
        <a:ext cx="7281853" cy="461863"/>
      </dsp:txXfrm>
    </dsp:sp>
    <dsp:sp modelId="{B8386594-335A-4B3A-82AD-3EFEE1C604B0}">
      <dsp:nvSpPr>
        <dsp:cNvPr id="0" name=""/>
        <dsp:cNvSpPr/>
      </dsp:nvSpPr>
      <dsp:spPr>
        <a:xfrm>
          <a:off x="0" y="4702702"/>
          <a:ext cx="4110097" cy="639794"/>
        </a:xfrm>
        <a:prstGeom prst="roundRect">
          <a:avLst/>
        </a:prstGeom>
        <a:solidFill>
          <a:schemeClr val="accent1">
            <a:shade val="80000"/>
            <a:hueOff val="195272"/>
            <a:satOff val="-880"/>
            <a:lumOff val="26334"/>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45720" rIns="91440" bIns="45720" numCol="1" spcCol="1270" anchor="ctr" anchorCtr="0">
          <a:noAutofit/>
        </a:bodyPr>
        <a:lstStyle/>
        <a:p>
          <a:pPr lvl="0" algn="ctr" defTabSz="1066800" rtl="0">
            <a:lnSpc>
              <a:spcPct val="90000"/>
            </a:lnSpc>
            <a:spcBef>
              <a:spcPct val="0"/>
            </a:spcBef>
            <a:spcAft>
              <a:spcPct val="35000"/>
            </a:spcAft>
          </a:pPr>
          <a:r>
            <a:rPr lang="de-DE" sz="2400" b="1" i="0" u="none" kern="1200" dirty="0" smtClean="0"/>
            <a:t>Verbesserung</a:t>
          </a:r>
          <a:endParaRPr lang="de-DE" sz="2400" b="0" i="0" u="none" kern="1200" dirty="0"/>
        </a:p>
      </dsp:txBody>
      <dsp:txXfrm>
        <a:off x="31232" y="4733934"/>
        <a:ext cx="4047633" cy="57733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47800"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F96E41-20C5-41E4-AE71-F9AAD37EAC51}">
      <dsp:nvSpPr>
        <dsp:cNvPr id="0" name=""/>
        <dsp:cNvSpPr/>
      </dsp:nvSpPr>
      <dsp:spPr>
        <a:xfrm>
          <a:off x="1241355" y="1096367"/>
          <a:ext cx="5766141" cy="1986168"/>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Kundenorientierung</a:t>
          </a:r>
        </a:p>
        <a:p>
          <a:pPr lvl="0" algn="l" defTabSz="1244600">
            <a:lnSpc>
              <a:spcPct val="90000"/>
            </a:lnSpc>
            <a:spcBef>
              <a:spcPct val="0"/>
            </a:spcBef>
            <a:spcAft>
              <a:spcPct val="35000"/>
            </a:spcAft>
          </a:pPr>
          <a:r>
            <a:rPr lang="de-DE" sz="2000" kern="1200" dirty="0" smtClean="0">
              <a:effectLst/>
            </a:rPr>
            <a:t>Organisationen hängen von ihren Kunden ab und sollten daher gegenwärtige und zukünftige Erfordernisse der Kunden beachten.</a:t>
          </a:r>
          <a:endParaRPr lang="de-DE" sz="2000" kern="1200" dirty="0"/>
        </a:p>
        <a:p>
          <a:pPr marL="114300" lvl="1" indent="-114300" algn="l" defTabSz="666750">
            <a:lnSpc>
              <a:spcPct val="90000"/>
            </a:lnSpc>
            <a:spcBef>
              <a:spcPct val="0"/>
            </a:spcBef>
            <a:spcAft>
              <a:spcPct val="15000"/>
            </a:spcAft>
            <a:buChar char="••"/>
          </a:pPr>
          <a:endParaRPr lang="de-DE" sz="15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1241355" y="1096367"/>
        <a:ext cx="5766141" cy="1986168"/>
      </dsp:txXfrm>
    </dsp:sp>
    <dsp:sp modelId="{53C26681-0135-4A1E-8D48-BA092542E0F7}">
      <dsp:nvSpPr>
        <dsp:cNvPr id="0" name=""/>
        <dsp:cNvSpPr/>
      </dsp:nvSpPr>
      <dsp:spPr>
        <a:xfrm>
          <a:off x="0" y="848096"/>
          <a:ext cx="2482710" cy="248271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A493DF3-CA05-48BB-99CD-512032A950C3}">
      <dsp:nvSpPr>
        <dsp:cNvPr id="0" name=""/>
        <dsp:cNvSpPr/>
      </dsp:nvSpPr>
      <dsp:spPr>
        <a:xfrm>
          <a:off x="892" y="881676"/>
          <a:ext cx="2089546" cy="478548"/>
        </a:xfrm>
        <a:prstGeom prst="roundRect">
          <a:avLst>
            <a:gd name="adj" fmla="val 10000"/>
          </a:avLst>
        </a:prstGeom>
        <a:solidFill>
          <a:schemeClr val="accent1">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4. Kontext der Organisation</a:t>
          </a:r>
        </a:p>
      </dsp:txBody>
      <dsp:txXfrm>
        <a:off x="14908" y="895692"/>
        <a:ext cx="2061514" cy="450516"/>
      </dsp:txXfrm>
    </dsp:sp>
    <dsp:sp modelId="{504B0298-0B93-4B36-B7E3-A44AF8E135EF}">
      <dsp:nvSpPr>
        <dsp:cNvPr id="0" name=""/>
        <dsp:cNvSpPr/>
      </dsp:nvSpPr>
      <dsp:spPr>
        <a:xfrm>
          <a:off x="209847" y="1360224"/>
          <a:ext cx="208954" cy="610267"/>
        </a:xfrm>
        <a:custGeom>
          <a:avLst/>
          <a:gdLst/>
          <a:ahLst/>
          <a:cxnLst/>
          <a:rect l="0" t="0" r="0" b="0"/>
          <a:pathLst>
            <a:path>
              <a:moveTo>
                <a:pt x="0" y="0"/>
              </a:moveTo>
              <a:lnTo>
                <a:pt x="0" y="610267"/>
              </a:lnTo>
              <a:lnTo>
                <a:pt x="208954" y="6102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7FB2C5B-19E2-4747-9356-A775395F9FC0}">
      <dsp:nvSpPr>
        <dsp:cNvPr id="0" name=""/>
        <dsp:cNvSpPr/>
      </dsp:nvSpPr>
      <dsp:spPr>
        <a:xfrm>
          <a:off x="418802" y="1621417"/>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Erfordernisse interessierter Parteien</a:t>
          </a:r>
        </a:p>
      </dsp:txBody>
      <dsp:txXfrm>
        <a:off x="439250" y="1641865"/>
        <a:ext cx="1630741" cy="657252"/>
      </dsp:txXfrm>
    </dsp:sp>
    <dsp:sp modelId="{7D3A7E64-C498-4407-B225-70ABBAC6A405}">
      <dsp:nvSpPr>
        <dsp:cNvPr id="0" name=""/>
        <dsp:cNvSpPr/>
      </dsp:nvSpPr>
      <dsp:spPr>
        <a:xfrm>
          <a:off x="2612826" y="881676"/>
          <a:ext cx="2089546" cy="479895"/>
        </a:xfrm>
        <a:prstGeom prst="roundRect">
          <a:avLst>
            <a:gd name="adj" fmla="val 10000"/>
          </a:avLst>
        </a:prstGeom>
        <a:solidFill>
          <a:schemeClr val="accent1">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5. Führung</a:t>
          </a:r>
        </a:p>
      </dsp:txBody>
      <dsp:txXfrm>
        <a:off x="2626882" y="895732"/>
        <a:ext cx="2061434" cy="451783"/>
      </dsp:txXfrm>
    </dsp:sp>
    <dsp:sp modelId="{7A916EAF-68C1-4C89-9F88-EDA8F4847B9C}">
      <dsp:nvSpPr>
        <dsp:cNvPr id="0" name=""/>
        <dsp:cNvSpPr/>
      </dsp:nvSpPr>
      <dsp:spPr>
        <a:xfrm>
          <a:off x="2821781" y="1361571"/>
          <a:ext cx="208954" cy="610267"/>
        </a:xfrm>
        <a:custGeom>
          <a:avLst/>
          <a:gdLst/>
          <a:ahLst/>
          <a:cxnLst/>
          <a:rect l="0" t="0" r="0" b="0"/>
          <a:pathLst>
            <a:path>
              <a:moveTo>
                <a:pt x="0" y="0"/>
              </a:moveTo>
              <a:lnTo>
                <a:pt x="0" y="610267"/>
              </a:lnTo>
              <a:lnTo>
                <a:pt x="208954" y="6102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01F322-EDC4-46AA-B93C-8B0F9AA0656C}">
      <dsp:nvSpPr>
        <dsp:cNvPr id="0" name=""/>
        <dsp:cNvSpPr/>
      </dsp:nvSpPr>
      <dsp:spPr>
        <a:xfrm>
          <a:off x="3030735" y="1622765"/>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Führung und Verpflichtung</a:t>
          </a:r>
        </a:p>
      </dsp:txBody>
      <dsp:txXfrm>
        <a:off x="3051183" y="1643213"/>
        <a:ext cx="1630741" cy="657252"/>
      </dsp:txXfrm>
    </dsp:sp>
    <dsp:sp modelId="{80A7BE4D-9457-4845-A2C9-436BFEC0AFD2}">
      <dsp:nvSpPr>
        <dsp:cNvPr id="0" name=""/>
        <dsp:cNvSpPr/>
      </dsp:nvSpPr>
      <dsp:spPr>
        <a:xfrm>
          <a:off x="2821781" y="1361571"/>
          <a:ext cx="208954" cy="1569610"/>
        </a:xfrm>
        <a:custGeom>
          <a:avLst/>
          <a:gdLst/>
          <a:ahLst/>
          <a:cxnLst/>
          <a:rect l="0" t="0" r="0" b="0"/>
          <a:pathLst>
            <a:path>
              <a:moveTo>
                <a:pt x="0" y="0"/>
              </a:moveTo>
              <a:lnTo>
                <a:pt x="0" y="1569610"/>
              </a:lnTo>
              <a:lnTo>
                <a:pt x="208954" y="156961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D1F3ABB-1AC1-44B7-A5FA-4652F11AAA2B}">
      <dsp:nvSpPr>
        <dsp:cNvPr id="0" name=""/>
        <dsp:cNvSpPr/>
      </dsp:nvSpPr>
      <dsp:spPr>
        <a:xfrm>
          <a:off x="3030735" y="2582107"/>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Politik</a:t>
          </a:r>
        </a:p>
      </dsp:txBody>
      <dsp:txXfrm>
        <a:off x="3051183" y="2602555"/>
        <a:ext cx="1630741" cy="657252"/>
      </dsp:txXfrm>
    </dsp:sp>
    <dsp:sp modelId="{6D74D63B-7467-4890-8D3A-399D2BD79E00}">
      <dsp:nvSpPr>
        <dsp:cNvPr id="0" name=""/>
        <dsp:cNvSpPr/>
      </dsp:nvSpPr>
      <dsp:spPr>
        <a:xfrm>
          <a:off x="2821781" y="1361571"/>
          <a:ext cx="208954" cy="2528952"/>
        </a:xfrm>
        <a:custGeom>
          <a:avLst/>
          <a:gdLst/>
          <a:ahLst/>
          <a:cxnLst/>
          <a:rect l="0" t="0" r="0" b="0"/>
          <a:pathLst>
            <a:path>
              <a:moveTo>
                <a:pt x="0" y="0"/>
              </a:moveTo>
              <a:lnTo>
                <a:pt x="0" y="2528952"/>
              </a:lnTo>
              <a:lnTo>
                <a:pt x="208954" y="252895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6331F12E-26AC-4482-AE6A-450082DAAF0F}">
      <dsp:nvSpPr>
        <dsp:cNvPr id="0" name=""/>
        <dsp:cNvSpPr/>
      </dsp:nvSpPr>
      <dsp:spPr>
        <a:xfrm>
          <a:off x="3030735" y="3541449"/>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Verantwortlichkeiten und Befugnisse</a:t>
          </a:r>
        </a:p>
      </dsp:txBody>
      <dsp:txXfrm>
        <a:off x="3051183" y="3561897"/>
        <a:ext cx="1630741" cy="657252"/>
      </dsp:txXfrm>
    </dsp:sp>
    <dsp:sp modelId="{F3B250BC-AFDF-4E29-A591-D5DA4721D744}">
      <dsp:nvSpPr>
        <dsp:cNvPr id="0" name=""/>
        <dsp:cNvSpPr/>
      </dsp:nvSpPr>
      <dsp:spPr>
        <a:xfrm>
          <a:off x="5224760" y="881676"/>
          <a:ext cx="2089546" cy="479885"/>
        </a:xfrm>
        <a:prstGeom prst="roundRect">
          <a:avLst>
            <a:gd name="adj" fmla="val 10000"/>
          </a:avLst>
        </a:prstGeom>
        <a:solidFill>
          <a:schemeClr val="accent1">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6. Planung</a:t>
          </a:r>
        </a:p>
      </dsp:txBody>
      <dsp:txXfrm>
        <a:off x="5238815" y="895731"/>
        <a:ext cx="2061436" cy="451775"/>
      </dsp:txXfrm>
    </dsp:sp>
    <dsp:sp modelId="{74CFA79D-E499-4DA2-A481-086676784AF0}">
      <dsp:nvSpPr>
        <dsp:cNvPr id="0" name=""/>
        <dsp:cNvSpPr/>
      </dsp:nvSpPr>
      <dsp:spPr>
        <a:xfrm>
          <a:off x="5433714" y="1361561"/>
          <a:ext cx="208954" cy="610267"/>
        </a:xfrm>
        <a:custGeom>
          <a:avLst/>
          <a:gdLst/>
          <a:ahLst/>
          <a:cxnLst/>
          <a:rect l="0" t="0" r="0" b="0"/>
          <a:pathLst>
            <a:path>
              <a:moveTo>
                <a:pt x="0" y="0"/>
              </a:moveTo>
              <a:lnTo>
                <a:pt x="0" y="610267"/>
              </a:lnTo>
              <a:lnTo>
                <a:pt x="208954" y="61026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6AF9E39-966B-4845-93A9-DAE9E2DF5EB9}">
      <dsp:nvSpPr>
        <dsp:cNvPr id="0" name=""/>
        <dsp:cNvSpPr/>
      </dsp:nvSpPr>
      <dsp:spPr>
        <a:xfrm>
          <a:off x="5642669" y="1622754"/>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Risiken und Chancen</a:t>
          </a:r>
        </a:p>
      </dsp:txBody>
      <dsp:txXfrm>
        <a:off x="5663117" y="1643202"/>
        <a:ext cx="1630741" cy="657252"/>
      </dsp:txXfrm>
    </dsp:sp>
    <dsp:sp modelId="{78AA6366-D4A2-44A1-8ABB-A2194BE2F81C}">
      <dsp:nvSpPr>
        <dsp:cNvPr id="0" name=""/>
        <dsp:cNvSpPr/>
      </dsp:nvSpPr>
      <dsp:spPr>
        <a:xfrm>
          <a:off x="5433714" y="1361561"/>
          <a:ext cx="208954" cy="1569610"/>
        </a:xfrm>
        <a:custGeom>
          <a:avLst/>
          <a:gdLst/>
          <a:ahLst/>
          <a:cxnLst/>
          <a:rect l="0" t="0" r="0" b="0"/>
          <a:pathLst>
            <a:path>
              <a:moveTo>
                <a:pt x="0" y="0"/>
              </a:moveTo>
              <a:lnTo>
                <a:pt x="0" y="1569610"/>
              </a:lnTo>
              <a:lnTo>
                <a:pt x="208954" y="156961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4B8A28-E82A-41BB-BC5C-D5B40FDE6D6D}">
      <dsp:nvSpPr>
        <dsp:cNvPr id="0" name=""/>
        <dsp:cNvSpPr/>
      </dsp:nvSpPr>
      <dsp:spPr>
        <a:xfrm>
          <a:off x="5642669" y="2582097"/>
          <a:ext cx="1671637" cy="69814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Qualitätsziele</a:t>
          </a:r>
        </a:p>
      </dsp:txBody>
      <dsp:txXfrm>
        <a:off x="5663117" y="2602545"/>
        <a:ext cx="1630741" cy="657252"/>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12BAF12-2892-4ED6-BD06-24BC4FBA828F}">
      <dsp:nvSpPr>
        <dsp:cNvPr id="0" name=""/>
        <dsp:cNvSpPr/>
      </dsp:nvSpPr>
      <dsp:spPr>
        <a:xfrm>
          <a:off x="2670885" y="3211"/>
          <a:ext cx="1398113" cy="511979"/>
        </a:xfrm>
        <a:prstGeom prst="roundRect">
          <a:avLst>
            <a:gd name="adj" fmla="val 10000"/>
          </a:avLst>
        </a:prstGeom>
        <a:solidFill>
          <a:schemeClr val="accent2">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7. Unterstützung</a:t>
          </a:r>
        </a:p>
      </dsp:txBody>
      <dsp:txXfrm>
        <a:off x="2685880" y="18206"/>
        <a:ext cx="1368123" cy="481989"/>
      </dsp:txXfrm>
    </dsp:sp>
    <dsp:sp modelId="{8D5A0F24-3557-4735-B0D7-A48D55D6B656}">
      <dsp:nvSpPr>
        <dsp:cNvPr id="0" name=""/>
        <dsp:cNvSpPr/>
      </dsp:nvSpPr>
      <dsp:spPr>
        <a:xfrm>
          <a:off x="2810696" y="515191"/>
          <a:ext cx="139811" cy="335745"/>
        </a:xfrm>
        <a:custGeom>
          <a:avLst/>
          <a:gdLst/>
          <a:ahLst/>
          <a:cxnLst/>
          <a:rect l="0" t="0" r="0" b="0"/>
          <a:pathLst>
            <a:path>
              <a:moveTo>
                <a:pt x="0" y="0"/>
              </a:moveTo>
              <a:lnTo>
                <a:pt x="0" y="335745"/>
              </a:lnTo>
              <a:lnTo>
                <a:pt x="139811" y="33574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939A8C1-C53D-48A1-9F74-A469D2965F7C}">
      <dsp:nvSpPr>
        <dsp:cNvPr id="0" name=""/>
        <dsp:cNvSpPr/>
      </dsp:nvSpPr>
      <dsp:spPr>
        <a:xfrm>
          <a:off x="2950507" y="609283"/>
          <a:ext cx="1132076" cy="483308"/>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Ressourcen</a:t>
          </a:r>
        </a:p>
      </dsp:txBody>
      <dsp:txXfrm>
        <a:off x="2964663" y="623439"/>
        <a:ext cx="1103764" cy="454996"/>
      </dsp:txXfrm>
    </dsp:sp>
    <dsp:sp modelId="{E435A3E6-2E49-462B-9E9D-2F06C1AA10B6}">
      <dsp:nvSpPr>
        <dsp:cNvPr id="0" name=""/>
        <dsp:cNvSpPr/>
      </dsp:nvSpPr>
      <dsp:spPr>
        <a:xfrm>
          <a:off x="2810696" y="515191"/>
          <a:ext cx="139811" cy="919673"/>
        </a:xfrm>
        <a:custGeom>
          <a:avLst/>
          <a:gdLst/>
          <a:ahLst/>
          <a:cxnLst/>
          <a:rect l="0" t="0" r="0" b="0"/>
          <a:pathLst>
            <a:path>
              <a:moveTo>
                <a:pt x="0" y="0"/>
              </a:moveTo>
              <a:lnTo>
                <a:pt x="0" y="919673"/>
              </a:lnTo>
              <a:lnTo>
                <a:pt x="139811" y="919673"/>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4FF74383-38CD-4860-9FE6-EA4B042FEA61}">
      <dsp:nvSpPr>
        <dsp:cNvPr id="0" name=""/>
        <dsp:cNvSpPr/>
      </dsp:nvSpPr>
      <dsp:spPr>
        <a:xfrm>
          <a:off x="2950507" y="1186683"/>
          <a:ext cx="1132076" cy="496364"/>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Kompetenz</a:t>
          </a:r>
        </a:p>
      </dsp:txBody>
      <dsp:txXfrm>
        <a:off x="2965045" y="1201221"/>
        <a:ext cx="1103000" cy="467288"/>
      </dsp:txXfrm>
    </dsp:sp>
    <dsp:sp modelId="{A2F4E364-77B1-463D-944D-A811DE29B132}">
      <dsp:nvSpPr>
        <dsp:cNvPr id="0" name=""/>
        <dsp:cNvSpPr/>
      </dsp:nvSpPr>
      <dsp:spPr>
        <a:xfrm>
          <a:off x="2810696" y="515191"/>
          <a:ext cx="139811" cy="1511129"/>
        </a:xfrm>
        <a:custGeom>
          <a:avLst/>
          <a:gdLst/>
          <a:ahLst/>
          <a:cxnLst/>
          <a:rect l="0" t="0" r="0" b="0"/>
          <a:pathLst>
            <a:path>
              <a:moveTo>
                <a:pt x="0" y="0"/>
              </a:moveTo>
              <a:lnTo>
                <a:pt x="0" y="1511129"/>
              </a:lnTo>
              <a:lnTo>
                <a:pt x="139811" y="1511129"/>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0B21B138-2805-4DBD-8665-1CC641F94C9F}">
      <dsp:nvSpPr>
        <dsp:cNvPr id="0" name=""/>
        <dsp:cNvSpPr/>
      </dsp:nvSpPr>
      <dsp:spPr>
        <a:xfrm>
          <a:off x="2950507" y="1777139"/>
          <a:ext cx="1132076" cy="498362"/>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Bewusstsein</a:t>
          </a:r>
        </a:p>
      </dsp:txBody>
      <dsp:txXfrm>
        <a:off x="2965104" y="1791736"/>
        <a:ext cx="1102882" cy="469168"/>
      </dsp:txXfrm>
    </dsp:sp>
    <dsp:sp modelId="{D076C4F4-01CC-4E8B-9320-658FBC1CBC38}">
      <dsp:nvSpPr>
        <dsp:cNvPr id="0" name=""/>
        <dsp:cNvSpPr/>
      </dsp:nvSpPr>
      <dsp:spPr>
        <a:xfrm>
          <a:off x="2810696" y="515191"/>
          <a:ext cx="139811" cy="2186902"/>
        </a:xfrm>
        <a:custGeom>
          <a:avLst/>
          <a:gdLst/>
          <a:ahLst/>
          <a:cxnLst/>
          <a:rect l="0" t="0" r="0" b="0"/>
          <a:pathLst>
            <a:path>
              <a:moveTo>
                <a:pt x="0" y="0"/>
              </a:moveTo>
              <a:lnTo>
                <a:pt x="0" y="2186902"/>
              </a:lnTo>
              <a:lnTo>
                <a:pt x="139811" y="218690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52CA2AB-3701-4E53-9371-B88E92F53DC0}">
      <dsp:nvSpPr>
        <dsp:cNvPr id="0" name=""/>
        <dsp:cNvSpPr/>
      </dsp:nvSpPr>
      <dsp:spPr>
        <a:xfrm>
          <a:off x="2950507" y="2369594"/>
          <a:ext cx="1382261" cy="664999"/>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Kommunikation</a:t>
          </a:r>
        </a:p>
      </dsp:txBody>
      <dsp:txXfrm>
        <a:off x="2969984" y="2389071"/>
        <a:ext cx="1343307" cy="626045"/>
      </dsp:txXfrm>
    </dsp:sp>
    <dsp:sp modelId="{4A6BD3E9-DB1C-4AC7-8DDC-285CE743FA5F}">
      <dsp:nvSpPr>
        <dsp:cNvPr id="0" name=""/>
        <dsp:cNvSpPr/>
      </dsp:nvSpPr>
      <dsp:spPr>
        <a:xfrm>
          <a:off x="2810696" y="515191"/>
          <a:ext cx="139811" cy="2900866"/>
        </a:xfrm>
        <a:custGeom>
          <a:avLst/>
          <a:gdLst/>
          <a:ahLst/>
          <a:cxnLst/>
          <a:rect l="0" t="0" r="0" b="0"/>
          <a:pathLst>
            <a:path>
              <a:moveTo>
                <a:pt x="0" y="0"/>
              </a:moveTo>
              <a:lnTo>
                <a:pt x="0" y="2900866"/>
              </a:lnTo>
              <a:lnTo>
                <a:pt x="139811" y="2900866"/>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4CC4A4E-1207-461E-A370-8E871DBFAF8F}">
      <dsp:nvSpPr>
        <dsp:cNvPr id="0" name=""/>
        <dsp:cNvSpPr/>
      </dsp:nvSpPr>
      <dsp:spPr>
        <a:xfrm>
          <a:off x="2950507" y="3128685"/>
          <a:ext cx="1132076" cy="574746"/>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Dokumentierte Information</a:t>
          </a:r>
        </a:p>
      </dsp:txBody>
      <dsp:txXfrm>
        <a:off x="2967341" y="3145519"/>
        <a:ext cx="1098408" cy="541078"/>
      </dsp:txXfrm>
    </dsp:sp>
    <dsp:sp modelId="{28362B7A-21F6-41EC-81CC-6AF20608FF99}">
      <dsp:nvSpPr>
        <dsp:cNvPr id="0" name=""/>
        <dsp:cNvSpPr/>
      </dsp:nvSpPr>
      <dsp:spPr>
        <a:xfrm>
          <a:off x="4257182" y="3211"/>
          <a:ext cx="1398113" cy="498806"/>
        </a:xfrm>
        <a:prstGeom prst="roundRect">
          <a:avLst>
            <a:gd name="adj" fmla="val 10000"/>
          </a:avLst>
        </a:prstGeom>
        <a:solidFill>
          <a:schemeClr val="accent2">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8. Betrieb</a:t>
          </a:r>
        </a:p>
      </dsp:txBody>
      <dsp:txXfrm>
        <a:off x="4271792" y="17821"/>
        <a:ext cx="1368893" cy="469586"/>
      </dsp:txXfrm>
    </dsp:sp>
    <dsp:sp modelId="{DED17DBD-234E-4444-979D-EED74508CF22}">
      <dsp:nvSpPr>
        <dsp:cNvPr id="0" name=""/>
        <dsp:cNvSpPr/>
      </dsp:nvSpPr>
      <dsp:spPr>
        <a:xfrm>
          <a:off x="4396993" y="502018"/>
          <a:ext cx="139811" cy="340320"/>
        </a:xfrm>
        <a:custGeom>
          <a:avLst/>
          <a:gdLst/>
          <a:ahLst/>
          <a:cxnLst/>
          <a:rect l="0" t="0" r="0" b="0"/>
          <a:pathLst>
            <a:path>
              <a:moveTo>
                <a:pt x="0" y="0"/>
              </a:moveTo>
              <a:lnTo>
                <a:pt x="0" y="340320"/>
              </a:lnTo>
              <a:lnTo>
                <a:pt x="139811" y="340320"/>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7ED2533-108D-4B2B-8041-102D325C8F4F}">
      <dsp:nvSpPr>
        <dsp:cNvPr id="0" name=""/>
        <dsp:cNvSpPr/>
      </dsp:nvSpPr>
      <dsp:spPr>
        <a:xfrm>
          <a:off x="4536805" y="596110"/>
          <a:ext cx="1218977" cy="492457"/>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Planung und Steuerung</a:t>
          </a:r>
        </a:p>
      </dsp:txBody>
      <dsp:txXfrm>
        <a:off x="4551229" y="610534"/>
        <a:ext cx="1190129" cy="463609"/>
      </dsp:txXfrm>
    </dsp:sp>
    <dsp:sp modelId="{2305A940-CFFF-4E2E-8DEB-501E15DC675E}">
      <dsp:nvSpPr>
        <dsp:cNvPr id="0" name=""/>
        <dsp:cNvSpPr/>
      </dsp:nvSpPr>
      <dsp:spPr>
        <a:xfrm>
          <a:off x="4396993" y="502018"/>
          <a:ext cx="139811" cy="943347"/>
        </a:xfrm>
        <a:custGeom>
          <a:avLst/>
          <a:gdLst/>
          <a:ahLst/>
          <a:cxnLst/>
          <a:rect l="0" t="0" r="0" b="0"/>
          <a:pathLst>
            <a:path>
              <a:moveTo>
                <a:pt x="0" y="0"/>
              </a:moveTo>
              <a:lnTo>
                <a:pt x="0" y="943347"/>
              </a:lnTo>
              <a:lnTo>
                <a:pt x="139811" y="94334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5BB6D81-EF78-4C7A-BBEA-49C61991482E}">
      <dsp:nvSpPr>
        <dsp:cNvPr id="0" name=""/>
        <dsp:cNvSpPr/>
      </dsp:nvSpPr>
      <dsp:spPr>
        <a:xfrm>
          <a:off x="4536805" y="1182660"/>
          <a:ext cx="1218977" cy="525412"/>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Anforderungen an die Dienstleistung</a:t>
          </a:r>
        </a:p>
      </dsp:txBody>
      <dsp:txXfrm>
        <a:off x="4552194" y="1198049"/>
        <a:ext cx="1188199" cy="494634"/>
      </dsp:txXfrm>
    </dsp:sp>
    <dsp:sp modelId="{D7C308D3-09DB-496D-ACDE-8A1F1993BEE5}">
      <dsp:nvSpPr>
        <dsp:cNvPr id="0" name=""/>
        <dsp:cNvSpPr/>
      </dsp:nvSpPr>
      <dsp:spPr>
        <a:xfrm>
          <a:off x="4396993" y="502018"/>
          <a:ext cx="139811" cy="1536323"/>
        </a:xfrm>
        <a:custGeom>
          <a:avLst/>
          <a:gdLst/>
          <a:ahLst/>
          <a:cxnLst/>
          <a:rect l="0" t="0" r="0" b="0"/>
          <a:pathLst>
            <a:path>
              <a:moveTo>
                <a:pt x="0" y="0"/>
              </a:moveTo>
              <a:lnTo>
                <a:pt x="0" y="1536323"/>
              </a:lnTo>
              <a:lnTo>
                <a:pt x="139811" y="1536323"/>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0BBA3B-A9FB-4674-B04F-B530ABCACBDE}">
      <dsp:nvSpPr>
        <dsp:cNvPr id="0" name=""/>
        <dsp:cNvSpPr/>
      </dsp:nvSpPr>
      <dsp:spPr>
        <a:xfrm>
          <a:off x="4536805" y="1802164"/>
          <a:ext cx="1218977" cy="472355"/>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Entwicklung einer Dienstleistung</a:t>
          </a:r>
        </a:p>
      </dsp:txBody>
      <dsp:txXfrm>
        <a:off x="4550640" y="1815999"/>
        <a:ext cx="1191307" cy="444685"/>
      </dsp:txXfrm>
    </dsp:sp>
    <dsp:sp modelId="{2F7BB83F-88AD-46BB-9A5F-8B1C2FBBC2AA}">
      <dsp:nvSpPr>
        <dsp:cNvPr id="0" name=""/>
        <dsp:cNvSpPr/>
      </dsp:nvSpPr>
      <dsp:spPr>
        <a:xfrm>
          <a:off x="4396993" y="502018"/>
          <a:ext cx="139811" cy="2231223"/>
        </a:xfrm>
        <a:custGeom>
          <a:avLst/>
          <a:gdLst/>
          <a:ahLst/>
          <a:cxnLst/>
          <a:rect l="0" t="0" r="0" b="0"/>
          <a:pathLst>
            <a:path>
              <a:moveTo>
                <a:pt x="0" y="0"/>
              </a:moveTo>
              <a:lnTo>
                <a:pt x="0" y="2231223"/>
              </a:lnTo>
              <a:lnTo>
                <a:pt x="139811" y="2231223"/>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50BC4620-715B-40A9-8308-35A62511B9D8}">
      <dsp:nvSpPr>
        <dsp:cNvPr id="0" name=""/>
        <dsp:cNvSpPr/>
      </dsp:nvSpPr>
      <dsp:spPr>
        <a:xfrm>
          <a:off x="4536805" y="2368611"/>
          <a:ext cx="1218977" cy="729260"/>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Steuerung extern bereitgestellter Dienstleistung</a:t>
          </a:r>
        </a:p>
      </dsp:txBody>
      <dsp:txXfrm>
        <a:off x="4558164" y="2389970"/>
        <a:ext cx="1176259" cy="686542"/>
      </dsp:txXfrm>
    </dsp:sp>
    <dsp:sp modelId="{AEA89400-B8B9-4761-A560-E3FBEDB2B782}">
      <dsp:nvSpPr>
        <dsp:cNvPr id="0" name=""/>
        <dsp:cNvSpPr/>
      </dsp:nvSpPr>
      <dsp:spPr>
        <a:xfrm>
          <a:off x="4396993" y="502018"/>
          <a:ext cx="139811" cy="2975035"/>
        </a:xfrm>
        <a:custGeom>
          <a:avLst/>
          <a:gdLst/>
          <a:ahLst/>
          <a:cxnLst/>
          <a:rect l="0" t="0" r="0" b="0"/>
          <a:pathLst>
            <a:path>
              <a:moveTo>
                <a:pt x="0" y="0"/>
              </a:moveTo>
              <a:lnTo>
                <a:pt x="0" y="2975035"/>
              </a:lnTo>
              <a:lnTo>
                <a:pt x="139811" y="2975035"/>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74E9870-A6AC-4A1E-A12F-F955DE4A194B}">
      <dsp:nvSpPr>
        <dsp:cNvPr id="0" name=""/>
        <dsp:cNvSpPr/>
      </dsp:nvSpPr>
      <dsp:spPr>
        <a:xfrm>
          <a:off x="4536805" y="3191963"/>
          <a:ext cx="1218977" cy="57018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Erbringung einer Dienstleistung</a:t>
          </a:r>
        </a:p>
      </dsp:txBody>
      <dsp:txXfrm>
        <a:off x="4553505" y="3208663"/>
        <a:ext cx="1185577" cy="536781"/>
      </dsp:txXfrm>
    </dsp:sp>
    <dsp:sp modelId="{7FFBB7C3-201F-4201-9E4A-165999CDD017}">
      <dsp:nvSpPr>
        <dsp:cNvPr id="0" name=""/>
        <dsp:cNvSpPr/>
      </dsp:nvSpPr>
      <dsp:spPr>
        <a:xfrm>
          <a:off x="4396993" y="502018"/>
          <a:ext cx="139811" cy="3572243"/>
        </a:xfrm>
        <a:custGeom>
          <a:avLst/>
          <a:gdLst/>
          <a:ahLst/>
          <a:cxnLst/>
          <a:rect l="0" t="0" r="0" b="0"/>
          <a:pathLst>
            <a:path>
              <a:moveTo>
                <a:pt x="0" y="0"/>
              </a:moveTo>
              <a:lnTo>
                <a:pt x="0" y="3572243"/>
              </a:lnTo>
              <a:lnTo>
                <a:pt x="139811" y="3572243"/>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A42CCFC-04C0-404F-BCCE-D3E6B08BCC7B}">
      <dsp:nvSpPr>
        <dsp:cNvPr id="0" name=""/>
        <dsp:cNvSpPr/>
      </dsp:nvSpPr>
      <dsp:spPr>
        <a:xfrm>
          <a:off x="4536805" y="3856236"/>
          <a:ext cx="1218977" cy="43605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Freigabe einer Dienstleistung</a:t>
          </a:r>
        </a:p>
      </dsp:txBody>
      <dsp:txXfrm>
        <a:off x="4549576" y="3869007"/>
        <a:ext cx="1193435" cy="410509"/>
      </dsp:txXfrm>
    </dsp:sp>
    <dsp:sp modelId="{381BA6E4-DAA1-477E-AA11-3C1B419C2C20}">
      <dsp:nvSpPr>
        <dsp:cNvPr id="0" name=""/>
        <dsp:cNvSpPr/>
      </dsp:nvSpPr>
      <dsp:spPr>
        <a:xfrm>
          <a:off x="4396993" y="502018"/>
          <a:ext cx="139811" cy="4151913"/>
        </a:xfrm>
        <a:custGeom>
          <a:avLst/>
          <a:gdLst/>
          <a:ahLst/>
          <a:cxnLst/>
          <a:rect l="0" t="0" r="0" b="0"/>
          <a:pathLst>
            <a:path>
              <a:moveTo>
                <a:pt x="0" y="0"/>
              </a:moveTo>
              <a:lnTo>
                <a:pt x="0" y="4151913"/>
              </a:lnTo>
              <a:lnTo>
                <a:pt x="139811" y="4151913"/>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3BED8AC-4F15-45EF-87BF-B141F4059902}">
      <dsp:nvSpPr>
        <dsp:cNvPr id="0" name=""/>
        <dsp:cNvSpPr/>
      </dsp:nvSpPr>
      <dsp:spPr>
        <a:xfrm>
          <a:off x="4536805" y="4386380"/>
          <a:ext cx="1218977" cy="535103"/>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Steuerung nichtkonformer Ergebnisse</a:t>
          </a:r>
        </a:p>
      </dsp:txBody>
      <dsp:txXfrm>
        <a:off x="4552478" y="4402053"/>
        <a:ext cx="1187631" cy="503757"/>
      </dsp:txXfrm>
    </dsp:sp>
    <dsp:sp modelId="{0409356A-748C-403A-B77A-F9453DFED65B}">
      <dsp:nvSpPr>
        <dsp:cNvPr id="0" name=""/>
        <dsp:cNvSpPr/>
      </dsp:nvSpPr>
      <dsp:spPr>
        <a:xfrm>
          <a:off x="5843479" y="3211"/>
          <a:ext cx="1398113" cy="498806"/>
        </a:xfrm>
        <a:prstGeom prst="roundRect">
          <a:avLst>
            <a:gd name="adj" fmla="val 10000"/>
          </a:avLst>
        </a:prstGeom>
        <a:solidFill>
          <a:schemeClr val="accent4">
            <a:lumMod val="60000"/>
            <a:lumOff val="4000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dirty="0">
              <a:solidFill>
                <a:schemeClr val="tx1"/>
              </a:solidFill>
            </a:rPr>
            <a:t>9. Bewertung der Leistung</a:t>
          </a:r>
        </a:p>
      </dsp:txBody>
      <dsp:txXfrm>
        <a:off x="5858089" y="17821"/>
        <a:ext cx="1368893" cy="469586"/>
      </dsp:txXfrm>
    </dsp:sp>
    <dsp:sp modelId="{1400EF52-F3F2-4559-B8A8-A017EF63E399}">
      <dsp:nvSpPr>
        <dsp:cNvPr id="0" name=""/>
        <dsp:cNvSpPr/>
      </dsp:nvSpPr>
      <dsp:spPr>
        <a:xfrm>
          <a:off x="5983291" y="502018"/>
          <a:ext cx="139811" cy="329129"/>
        </a:xfrm>
        <a:custGeom>
          <a:avLst/>
          <a:gdLst/>
          <a:ahLst/>
          <a:cxnLst/>
          <a:rect l="0" t="0" r="0" b="0"/>
          <a:pathLst>
            <a:path>
              <a:moveTo>
                <a:pt x="0" y="0"/>
              </a:moveTo>
              <a:lnTo>
                <a:pt x="0" y="329129"/>
              </a:lnTo>
              <a:lnTo>
                <a:pt x="139811" y="329129"/>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705FE0D-A395-4029-9689-85ABF904A788}">
      <dsp:nvSpPr>
        <dsp:cNvPr id="0" name=""/>
        <dsp:cNvSpPr/>
      </dsp:nvSpPr>
      <dsp:spPr>
        <a:xfrm>
          <a:off x="6123102" y="596110"/>
          <a:ext cx="1223879" cy="470075"/>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Überwachung, Messung, Analyse</a:t>
          </a:r>
        </a:p>
      </dsp:txBody>
      <dsp:txXfrm>
        <a:off x="6136870" y="609878"/>
        <a:ext cx="1196343" cy="442539"/>
      </dsp:txXfrm>
    </dsp:sp>
    <dsp:sp modelId="{B3B26AAB-295F-44CA-AF90-F165A43EE176}">
      <dsp:nvSpPr>
        <dsp:cNvPr id="0" name=""/>
        <dsp:cNvSpPr/>
      </dsp:nvSpPr>
      <dsp:spPr>
        <a:xfrm>
          <a:off x="5983291" y="502018"/>
          <a:ext cx="139811" cy="942818"/>
        </a:xfrm>
        <a:custGeom>
          <a:avLst/>
          <a:gdLst/>
          <a:ahLst/>
          <a:cxnLst/>
          <a:rect l="0" t="0" r="0" b="0"/>
          <a:pathLst>
            <a:path>
              <a:moveTo>
                <a:pt x="0" y="0"/>
              </a:moveTo>
              <a:lnTo>
                <a:pt x="0" y="942818"/>
              </a:lnTo>
              <a:lnTo>
                <a:pt x="139811" y="942818"/>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F1043842-346E-463F-BAE3-A910ED804F4D}">
      <dsp:nvSpPr>
        <dsp:cNvPr id="0" name=""/>
        <dsp:cNvSpPr/>
      </dsp:nvSpPr>
      <dsp:spPr>
        <a:xfrm>
          <a:off x="6123102" y="1160277"/>
          <a:ext cx="1223879" cy="569119"/>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Internes Audit</a:t>
          </a:r>
        </a:p>
      </dsp:txBody>
      <dsp:txXfrm>
        <a:off x="6139771" y="1176946"/>
        <a:ext cx="1190541" cy="535781"/>
      </dsp:txXfrm>
    </dsp:sp>
    <dsp:sp modelId="{28334EC8-5F6E-4533-8D93-AE90AFF6B01D}">
      <dsp:nvSpPr>
        <dsp:cNvPr id="0" name=""/>
        <dsp:cNvSpPr/>
      </dsp:nvSpPr>
      <dsp:spPr>
        <a:xfrm>
          <a:off x="5983291" y="502018"/>
          <a:ext cx="139811" cy="1582411"/>
        </a:xfrm>
        <a:custGeom>
          <a:avLst/>
          <a:gdLst/>
          <a:ahLst/>
          <a:cxnLst/>
          <a:rect l="0" t="0" r="0" b="0"/>
          <a:pathLst>
            <a:path>
              <a:moveTo>
                <a:pt x="0" y="0"/>
              </a:moveTo>
              <a:lnTo>
                <a:pt x="0" y="1582411"/>
              </a:lnTo>
              <a:lnTo>
                <a:pt x="139811" y="1582411"/>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7A2F9695-2741-47BA-84CA-0BBE015067E0}">
      <dsp:nvSpPr>
        <dsp:cNvPr id="0" name=""/>
        <dsp:cNvSpPr/>
      </dsp:nvSpPr>
      <dsp:spPr>
        <a:xfrm>
          <a:off x="6123102" y="1823489"/>
          <a:ext cx="1223879" cy="521882"/>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Management-bewertung</a:t>
          </a:r>
        </a:p>
      </dsp:txBody>
      <dsp:txXfrm>
        <a:off x="6138387" y="1838774"/>
        <a:ext cx="1193309" cy="491312"/>
      </dsp:txXfrm>
    </dsp:sp>
    <dsp:sp modelId="{80817492-30C1-4777-96C9-9E847BEAF997}">
      <dsp:nvSpPr>
        <dsp:cNvPr id="0" name=""/>
        <dsp:cNvSpPr/>
      </dsp:nvSpPr>
      <dsp:spPr>
        <a:xfrm>
          <a:off x="7429776" y="3211"/>
          <a:ext cx="1398113" cy="498806"/>
        </a:xfrm>
        <a:prstGeom prst="roundRect">
          <a:avLst>
            <a:gd name="adj" fmla="val 10000"/>
          </a:avLst>
        </a:prstGeom>
        <a:solidFill>
          <a:srgbClr val="FF656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solidFill>
                <a:schemeClr val="tx1"/>
              </a:solidFill>
            </a:rPr>
            <a:t>10. Verbesserung</a:t>
          </a:r>
        </a:p>
      </dsp:txBody>
      <dsp:txXfrm>
        <a:off x="7444386" y="17821"/>
        <a:ext cx="1368893" cy="469586"/>
      </dsp:txXfrm>
    </dsp:sp>
    <dsp:sp modelId="{33D7A3EF-CDDB-41C0-8086-72434F108570}">
      <dsp:nvSpPr>
        <dsp:cNvPr id="0" name=""/>
        <dsp:cNvSpPr/>
      </dsp:nvSpPr>
      <dsp:spPr>
        <a:xfrm>
          <a:off x="7569588" y="502018"/>
          <a:ext cx="139811" cy="312117"/>
        </a:xfrm>
        <a:custGeom>
          <a:avLst/>
          <a:gdLst/>
          <a:ahLst/>
          <a:cxnLst/>
          <a:rect l="0" t="0" r="0" b="0"/>
          <a:pathLst>
            <a:path>
              <a:moveTo>
                <a:pt x="0" y="0"/>
              </a:moveTo>
              <a:lnTo>
                <a:pt x="0" y="312117"/>
              </a:lnTo>
              <a:lnTo>
                <a:pt x="139811" y="312117"/>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97348FE-8940-44E3-B3FB-F8828483F329}">
      <dsp:nvSpPr>
        <dsp:cNvPr id="0" name=""/>
        <dsp:cNvSpPr/>
      </dsp:nvSpPr>
      <dsp:spPr>
        <a:xfrm>
          <a:off x="7709399" y="596110"/>
          <a:ext cx="1167280" cy="436051"/>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Allgemein</a:t>
          </a:r>
        </a:p>
      </dsp:txBody>
      <dsp:txXfrm>
        <a:off x="7722170" y="608881"/>
        <a:ext cx="1141738" cy="410509"/>
      </dsp:txXfrm>
    </dsp:sp>
    <dsp:sp modelId="{7DA84698-EC6B-4560-9D10-DD8DEF7546AE}">
      <dsp:nvSpPr>
        <dsp:cNvPr id="0" name=""/>
        <dsp:cNvSpPr/>
      </dsp:nvSpPr>
      <dsp:spPr>
        <a:xfrm>
          <a:off x="7569588" y="502018"/>
          <a:ext cx="139811" cy="924922"/>
        </a:xfrm>
        <a:custGeom>
          <a:avLst/>
          <a:gdLst/>
          <a:ahLst/>
          <a:cxnLst/>
          <a:rect l="0" t="0" r="0" b="0"/>
          <a:pathLst>
            <a:path>
              <a:moveTo>
                <a:pt x="0" y="0"/>
              </a:moveTo>
              <a:lnTo>
                <a:pt x="0" y="924922"/>
              </a:lnTo>
              <a:lnTo>
                <a:pt x="139811" y="924922"/>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B402567E-4A31-4650-A834-FA2B2770C000}">
      <dsp:nvSpPr>
        <dsp:cNvPr id="0" name=""/>
        <dsp:cNvSpPr/>
      </dsp:nvSpPr>
      <dsp:spPr>
        <a:xfrm>
          <a:off x="7709399" y="1126253"/>
          <a:ext cx="1167280" cy="601374"/>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Korrektur-maßnahmen</a:t>
          </a:r>
        </a:p>
      </dsp:txBody>
      <dsp:txXfrm>
        <a:off x="7727013" y="1143867"/>
        <a:ext cx="1132052" cy="566146"/>
      </dsp:txXfrm>
    </dsp:sp>
    <dsp:sp modelId="{6658A847-C6D0-488C-9CF0-E021D63FBF44}">
      <dsp:nvSpPr>
        <dsp:cNvPr id="0" name=""/>
        <dsp:cNvSpPr/>
      </dsp:nvSpPr>
      <dsp:spPr>
        <a:xfrm>
          <a:off x="7569588" y="502018"/>
          <a:ext cx="139811" cy="1577644"/>
        </a:xfrm>
        <a:custGeom>
          <a:avLst/>
          <a:gdLst/>
          <a:ahLst/>
          <a:cxnLst/>
          <a:rect l="0" t="0" r="0" b="0"/>
          <a:pathLst>
            <a:path>
              <a:moveTo>
                <a:pt x="0" y="0"/>
              </a:moveTo>
              <a:lnTo>
                <a:pt x="0" y="1577644"/>
              </a:lnTo>
              <a:lnTo>
                <a:pt x="139811" y="1577644"/>
              </a:lnTo>
            </a:path>
          </a:pathLst>
        </a:cu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10187DD-4B96-4101-81AD-1D6550ADDAED}">
      <dsp:nvSpPr>
        <dsp:cNvPr id="0" name=""/>
        <dsp:cNvSpPr/>
      </dsp:nvSpPr>
      <dsp:spPr>
        <a:xfrm>
          <a:off x="7709399" y="1821720"/>
          <a:ext cx="1167280" cy="515886"/>
        </a:xfrm>
        <a:prstGeom prst="roundRect">
          <a:avLst>
            <a:gd name="adj" fmla="val 10000"/>
          </a:avLst>
        </a:prstGeom>
        <a:solidFill>
          <a:schemeClr val="lt1">
            <a:alpha val="90000"/>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20955" tIns="13970" rIns="20955" bIns="13970" numCol="1" spcCol="1270" anchor="ctr" anchorCtr="0">
          <a:noAutofit/>
        </a:bodyPr>
        <a:lstStyle/>
        <a:p>
          <a:pPr lvl="0" algn="ctr" defTabSz="488950">
            <a:lnSpc>
              <a:spcPct val="90000"/>
            </a:lnSpc>
            <a:spcBef>
              <a:spcPct val="0"/>
            </a:spcBef>
            <a:spcAft>
              <a:spcPct val="35000"/>
            </a:spcAft>
          </a:pPr>
          <a:r>
            <a:rPr lang="de-DE" sz="1100" kern="1200"/>
            <a:t>Fortlaufende Verbesserung</a:t>
          </a:r>
        </a:p>
      </dsp:txBody>
      <dsp:txXfrm>
        <a:off x="7724509" y="1836830"/>
        <a:ext cx="1137060" cy="485666"/>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EF85237-E38C-4B2E-827A-5D4851266B2D}">
      <dsp:nvSpPr>
        <dsp:cNvPr id="0" name=""/>
        <dsp:cNvSpPr/>
      </dsp:nvSpPr>
      <dsp:spPr>
        <a:xfrm>
          <a:off x="0" y="1753"/>
          <a:ext cx="7838032" cy="430363"/>
        </a:xfrm>
        <a:prstGeom prst="roundRect">
          <a:avLst/>
        </a:prstGeom>
        <a:solidFill>
          <a:schemeClr val="accent1">
            <a:shade val="50000"/>
            <a:hueOff val="0"/>
            <a:satOff val="0"/>
            <a:lumOff val="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Status von Maßnahmen vorheriger Managementbewertungen</a:t>
          </a:r>
          <a:endParaRPr lang="de-DE" sz="1800" kern="1200" dirty="0"/>
        </a:p>
      </dsp:txBody>
      <dsp:txXfrm>
        <a:off x="21009" y="22762"/>
        <a:ext cx="7796014" cy="388345"/>
      </dsp:txXfrm>
    </dsp:sp>
    <dsp:sp modelId="{737F88AF-C160-44FA-9311-954952DD6982}">
      <dsp:nvSpPr>
        <dsp:cNvPr id="0" name=""/>
        <dsp:cNvSpPr/>
      </dsp:nvSpPr>
      <dsp:spPr>
        <a:xfrm>
          <a:off x="0" y="446432"/>
          <a:ext cx="7838032" cy="430363"/>
        </a:xfrm>
        <a:prstGeom prst="roundRect">
          <a:avLst/>
        </a:prstGeom>
        <a:solidFill>
          <a:schemeClr val="accent1">
            <a:shade val="50000"/>
            <a:hueOff val="80678"/>
            <a:satOff val="-1505"/>
            <a:lumOff val="1420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Veränderungen (intern und extern) die das QM-System betreffen</a:t>
          </a:r>
          <a:endParaRPr lang="de-DE" sz="1800" kern="1200" dirty="0"/>
        </a:p>
      </dsp:txBody>
      <dsp:txXfrm>
        <a:off x="21009" y="467441"/>
        <a:ext cx="7796014" cy="388345"/>
      </dsp:txXfrm>
    </dsp:sp>
    <dsp:sp modelId="{E34B73C1-CEF2-4B7B-96C2-1630FCD11FBC}">
      <dsp:nvSpPr>
        <dsp:cNvPr id="0" name=""/>
        <dsp:cNvSpPr/>
      </dsp:nvSpPr>
      <dsp:spPr>
        <a:xfrm>
          <a:off x="0" y="891112"/>
          <a:ext cx="7838032" cy="430363"/>
        </a:xfrm>
        <a:prstGeom prst="roundRect">
          <a:avLst/>
        </a:prstGeom>
        <a:solidFill>
          <a:schemeClr val="accent1">
            <a:shade val="50000"/>
            <a:hueOff val="161356"/>
            <a:satOff val="-3010"/>
            <a:lumOff val="283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Leistung und Wirksamkeit des QM-Systems einschließlich Entwicklungen </a:t>
          </a:r>
          <a:endParaRPr lang="de-DE" sz="1800" kern="1200" dirty="0"/>
        </a:p>
      </dsp:txBody>
      <dsp:txXfrm>
        <a:off x="21009" y="912121"/>
        <a:ext cx="7796014" cy="388345"/>
      </dsp:txXfrm>
    </dsp:sp>
    <dsp:sp modelId="{BEC8AC32-747C-4CBA-9871-DA31232885B1}">
      <dsp:nvSpPr>
        <dsp:cNvPr id="0" name=""/>
        <dsp:cNvSpPr/>
      </dsp:nvSpPr>
      <dsp:spPr>
        <a:xfrm>
          <a:off x="0" y="1321475"/>
          <a:ext cx="7838032" cy="214018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248858" tIns="22860" rIns="128016" bIns="22860" numCol="1" spcCol="1270" anchor="t" anchorCtr="0">
          <a:noAutofit/>
        </a:bodyPr>
        <a:lstStyle/>
        <a:p>
          <a:pPr marL="171450" lvl="1" indent="-171450" algn="l" defTabSz="800100">
            <a:lnSpc>
              <a:spcPct val="90000"/>
            </a:lnSpc>
            <a:spcBef>
              <a:spcPct val="0"/>
            </a:spcBef>
            <a:spcAft>
              <a:spcPct val="20000"/>
            </a:spcAft>
            <a:buChar char="••"/>
          </a:pPr>
          <a:r>
            <a:rPr lang="de-DE" sz="1800" kern="1200" dirty="0" smtClean="0"/>
            <a:t>Zufriedenheiten und Rückmeldungen von interessierten Parteien</a:t>
          </a:r>
          <a:endParaRPr lang="de-DE" sz="1800" kern="1200" dirty="0"/>
        </a:p>
        <a:p>
          <a:pPr marL="171450" lvl="1" indent="-171450" algn="l" defTabSz="800100">
            <a:lnSpc>
              <a:spcPct val="90000"/>
            </a:lnSpc>
            <a:spcBef>
              <a:spcPct val="0"/>
            </a:spcBef>
            <a:spcAft>
              <a:spcPct val="20000"/>
            </a:spcAft>
            <a:buChar char="••"/>
          </a:pPr>
          <a:r>
            <a:rPr lang="de-DE" sz="1800" kern="1200" dirty="0" smtClean="0"/>
            <a:t>Erreichung der Qualitätsziele</a:t>
          </a:r>
          <a:endParaRPr lang="de-DE" sz="1800" kern="1200" dirty="0"/>
        </a:p>
        <a:p>
          <a:pPr marL="171450" lvl="1" indent="-171450" algn="l" defTabSz="800100">
            <a:lnSpc>
              <a:spcPct val="90000"/>
            </a:lnSpc>
            <a:spcBef>
              <a:spcPct val="0"/>
            </a:spcBef>
            <a:spcAft>
              <a:spcPct val="20000"/>
            </a:spcAft>
            <a:buChar char="••"/>
          </a:pPr>
          <a:r>
            <a:rPr lang="de-DE" sz="1800" kern="1200" dirty="0" smtClean="0"/>
            <a:t>Prozessleistung und Erreichen der Anforderungen an die Dienstleistung,</a:t>
          </a:r>
          <a:endParaRPr lang="de-DE" sz="1800" kern="1200" dirty="0"/>
        </a:p>
        <a:p>
          <a:pPr marL="171450" lvl="1" indent="-171450" algn="l" defTabSz="800100">
            <a:lnSpc>
              <a:spcPct val="90000"/>
            </a:lnSpc>
            <a:spcBef>
              <a:spcPct val="0"/>
            </a:spcBef>
            <a:spcAft>
              <a:spcPct val="20000"/>
            </a:spcAft>
            <a:buChar char="••"/>
          </a:pPr>
          <a:r>
            <a:rPr lang="de-DE" sz="1800" kern="1200" dirty="0" smtClean="0"/>
            <a:t>Korrekturmaßnahmen</a:t>
          </a:r>
          <a:endParaRPr lang="de-DE" sz="1800" kern="1200" dirty="0"/>
        </a:p>
        <a:p>
          <a:pPr marL="171450" lvl="1" indent="-171450" algn="l" defTabSz="800100">
            <a:lnSpc>
              <a:spcPct val="90000"/>
            </a:lnSpc>
            <a:spcBef>
              <a:spcPct val="0"/>
            </a:spcBef>
            <a:spcAft>
              <a:spcPct val="20000"/>
            </a:spcAft>
            <a:buChar char="••"/>
          </a:pPr>
          <a:r>
            <a:rPr lang="de-DE" sz="1800" kern="1200" dirty="0" smtClean="0"/>
            <a:t>Ergebnisse von Überwachungen und Messungen</a:t>
          </a:r>
          <a:endParaRPr lang="de-DE" sz="1800" kern="1200" dirty="0"/>
        </a:p>
        <a:p>
          <a:pPr marL="171450" lvl="1" indent="-171450" algn="l" defTabSz="800100">
            <a:lnSpc>
              <a:spcPct val="90000"/>
            </a:lnSpc>
            <a:spcBef>
              <a:spcPct val="0"/>
            </a:spcBef>
            <a:spcAft>
              <a:spcPct val="20000"/>
            </a:spcAft>
            <a:buChar char="••"/>
          </a:pPr>
          <a:r>
            <a:rPr lang="de-DE" sz="1800" kern="1200" dirty="0" smtClean="0"/>
            <a:t>Ergebnisse aus Audits</a:t>
          </a:r>
          <a:endParaRPr lang="de-DE" sz="1800" kern="1200" dirty="0"/>
        </a:p>
        <a:p>
          <a:pPr marL="171450" lvl="1" indent="-171450" algn="l" defTabSz="800100">
            <a:lnSpc>
              <a:spcPct val="90000"/>
            </a:lnSpc>
            <a:spcBef>
              <a:spcPct val="0"/>
            </a:spcBef>
            <a:spcAft>
              <a:spcPct val="20000"/>
            </a:spcAft>
            <a:buChar char="••"/>
          </a:pPr>
          <a:r>
            <a:rPr lang="de-DE" sz="1800" kern="1200" dirty="0" smtClean="0"/>
            <a:t>Leistung externer Anbieter</a:t>
          </a:r>
          <a:endParaRPr lang="de-DE" sz="1800" kern="1200" dirty="0"/>
        </a:p>
      </dsp:txBody>
      <dsp:txXfrm>
        <a:off x="0" y="1321475"/>
        <a:ext cx="7838032" cy="2140185"/>
      </dsp:txXfrm>
    </dsp:sp>
    <dsp:sp modelId="{FDEE6E7E-1531-497A-AFAE-2CD6416E58B5}">
      <dsp:nvSpPr>
        <dsp:cNvPr id="0" name=""/>
        <dsp:cNvSpPr/>
      </dsp:nvSpPr>
      <dsp:spPr>
        <a:xfrm>
          <a:off x="0" y="3461661"/>
          <a:ext cx="7838032" cy="430363"/>
        </a:xfrm>
        <a:prstGeom prst="roundRect">
          <a:avLst/>
        </a:prstGeom>
        <a:solidFill>
          <a:schemeClr val="accent1">
            <a:shade val="50000"/>
            <a:hueOff val="242034"/>
            <a:satOff val="-4515"/>
            <a:lumOff val="425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Angemessenheit von Ressourcen</a:t>
          </a:r>
          <a:endParaRPr lang="de-DE" sz="1800" kern="1200" dirty="0"/>
        </a:p>
      </dsp:txBody>
      <dsp:txXfrm>
        <a:off x="21009" y="3482670"/>
        <a:ext cx="7796014" cy="388345"/>
      </dsp:txXfrm>
    </dsp:sp>
    <dsp:sp modelId="{1C8EC5B2-B430-46EF-A0C7-A319C6E44E59}">
      <dsp:nvSpPr>
        <dsp:cNvPr id="0" name=""/>
        <dsp:cNvSpPr/>
      </dsp:nvSpPr>
      <dsp:spPr>
        <a:xfrm>
          <a:off x="0" y="3906340"/>
          <a:ext cx="7838032" cy="430363"/>
        </a:xfrm>
        <a:prstGeom prst="roundRect">
          <a:avLst/>
        </a:prstGeom>
        <a:solidFill>
          <a:schemeClr val="accent1">
            <a:shade val="50000"/>
            <a:hueOff val="161356"/>
            <a:satOff val="-3010"/>
            <a:lumOff val="28399"/>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Wirksamkeit von Maßnahmen im Umgang mit Risiken und Chancen</a:t>
          </a:r>
          <a:endParaRPr lang="de-DE" sz="1800" kern="1200" dirty="0"/>
        </a:p>
      </dsp:txBody>
      <dsp:txXfrm>
        <a:off x="21009" y="3927349"/>
        <a:ext cx="7796014" cy="388345"/>
      </dsp:txXfrm>
    </dsp:sp>
    <dsp:sp modelId="{2EE668D5-2F92-447C-AC08-60BD013D8C6D}">
      <dsp:nvSpPr>
        <dsp:cNvPr id="0" name=""/>
        <dsp:cNvSpPr/>
      </dsp:nvSpPr>
      <dsp:spPr>
        <a:xfrm>
          <a:off x="0" y="4351019"/>
          <a:ext cx="7838032" cy="430363"/>
        </a:xfrm>
        <a:prstGeom prst="roundRect">
          <a:avLst/>
        </a:prstGeom>
        <a:solidFill>
          <a:schemeClr val="accent1">
            <a:shade val="50000"/>
            <a:hueOff val="80678"/>
            <a:satOff val="-1505"/>
            <a:lumOff val="14200"/>
            <a:alphaOff val="0"/>
          </a:schemeClr>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lvl="0" algn="l" defTabSz="800100">
            <a:lnSpc>
              <a:spcPct val="90000"/>
            </a:lnSpc>
            <a:spcBef>
              <a:spcPct val="0"/>
            </a:spcBef>
            <a:spcAft>
              <a:spcPct val="35000"/>
            </a:spcAft>
          </a:pPr>
          <a:r>
            <a:rPr lang="de-DE" sz="1800" kern="1200" dirty="0" smtClean="0"/>
            <a:t>Möglichkeiten zur Verbesserung</a:t>
          </a:r>
          <a:endParaRPr lang="de-DE" sz="1800" kern="1200" dirty="0"/>
        </a:p>
      </dsp:txBody>
      <dsp:txXfrm>
        <a:off x="21009" y="4372028"/>
        <a:ext cx="7796014" cy="388345"/>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546083"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888BC96-E529-4866-92DE-3346F525DFEC}">
      <dsp:nvSpPr>
        <dsp:cNvPr id="0" name=""/>
        <dsp:cNvSpPr/>
      </dsp:nvSpPr>
      <dsp:spPr>
        <a:xfrm>
          <a:off x="650165" y="1085990"/>
          <a:ext cx="6187512" cy="1980776"/>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ctr"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de-DE" sz="2800" kern="1200" dirty="0" smtClean="0">
              <a:effectLst/>
            </a:rPr>
            <a:t>F</a:t>
          </a:r>
          <a:r>
            <a:rPr lang="de-DE" sz="2800" kern="1200" dirty="0" smtClean="0"/>
            <a:t>ührung</a:t>
          </a:r>
        </a:p>
        <a:p>
          <a:pPr lvl="0" algn="l" defTabSz="1244600">
            <a:lnSpc>
              <a:spcPct val="90000"/>
            </a:lnSpc>
            <a:spcBef>
              <a:spcPct val="0"/>
            </a:spcBef>
            <a:spcAft>
              <a:spcPct val="35000"/>
            </a:spcAft>
          </a:pPr>
          <a:r>
            <a:rPr lang="de-DE" sz="2000" kern="1200" dirty="0" smtClean="0">
              <a:effectLst/>
            </a:rPr>
            <a:t>Führungskräfte sollten das interne Umfeld schaffen und erhalten, in dem sich Personen voll und ganz für die Erreichung der Ziele der Organisation einsetzen können</a:t>
          </a:r>
          <a:endParaRPr lang="de-DE" sz="2000" kern="1200" dirty="0" smtClean="0"/>
        </a:p>
      </dsp:txBody>
      <dsp:txXfrm>
        <a:off x="650165" y="1085990"/>
        <a:ext cx="6187512" cy="1980776"/>
      </dsp:txXfrm>
    </dsp:sp>
    <dsp:sp modelId="{5EA7C498-4EBC-471A-9EC8-86537C5E2201}">
      <dsp:nvSpPr>
        <dsp:cNvPr id="0" name=""/>
        <dsp:cNvSpPr/>
      </dsp:nvSpPr>
      <dsp:spPr>
        <a:xfrm>
          <a:off x="-174423" y="851466"/>
          <a:ext cx="2475970" cy="2475970"/>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41608"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835E2F30-FA9C-4F42-9557-4A5A75A338DB}">
      <dsp:nvSpPr>
        <dsp:cNvPr id="0" name=""/>
        <dsp:cNvSpPr/>
      </dsp:nvSpPr>
      <dsp:spPr>
        <a:xfrm>
          <a:off x="1250263" y="1089240"/>
          <a:ext cx="6937485" cy="2000422"/>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t>Einbeziehung der Personen</a:t>
          </a:r>
        </a:p>
        <a:p>
          <a:pPr lvl="0" algn="l" defTabSz="1244600">
            <a:lnSpc>
              <a:spcPct val="90000"/>
            </a:lnSpc>
            <a:spcBef>
              <a:spcPct val="0"/>
            </a:spcBef>
            <a:spcAft>
              <a:spcPct val="35000"/>
            </a:spcAft>
          </a:pPr>
          <a:r>
            <a:rPr lang="de-DE" sz="2000" kern="1200" dirty="0" smtClean="0">
              <a:effectLst/>
            </a:rPr>
            <a:t>Auf allen Ebenen machen Personen das Wesen einer Organisation aus. Ihre vollständige Einbeziehung ermöglicht, ihre Fähigkeiten zum Nutzen der Organisation einzusetzen.</a:t>
          </a:r>
          <a:endParaRPr lang="de-DE" sz="2000" kern="1200" dirty="0"/>
        </a:p>
      </dsp:txBody>
      <dsp:txXfrm>
        <a:off x="1250263" y="1089240"/>
        <a:ext cx="6937485" cy="2000422"/>
      </dsp:txXfrm>
    </dsp:sp>
    <dsp:sp modelId="{DF6300A8-7570-4653-BB0C-12DAE537E694}">
      <dsp:nvSpPr>
        <dsp:cNvPr id="0" name=""/>
        <dsp:cNvSpPr/>
      </dsp:nvSpPr>
      <dsp:spPr>
        <a:xfrm>
          <a:off x="0" y="852215"/>
          <a:ext cx="2500527" cy="2500527"/>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41727"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9CDB025-45CD-4162-92EE-5476F2341B3D}">
      <dsp:nvSpPr>
        <dsp:cNvPr id="0" name=""/>
        <dsp:cNvSpPr/>
      </dsp:nvSpPr>
      <dsp:spPr>
        <a:xfrm>
          <a:off x="1250093" y="1089377"/>
          <a:ext cx="6911529" cy="2000149"/>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t" anchorCtr="0">
          <a:noAutofit/>
        </a:bodyPr>
        <a:lstStyle/>
        <a:p>
          <a:pPr lvl="0" algn="l" defTabSz="1244600">
            <a:lnSpc>
              <a:spcPct val="90000"/>
            </a:lnSpc>
            <a:spcBef>
              <a:spcPct val="0"/>
            </a:spcBef>
            <a:spcAft>
              <a:spcPct val="35000"/>
            </a:spcAft>
          </a:pPr>
          <a:r>
            <a:rPr lang="de-DE" sz="2800" kern="1200" dirty="0" smtClean="0"/>
            <a:t>Prozessorientierter Ansatz</a:t>
          </a:r>
        </a:p>
        <a:p>
          <a:pPr lvl="0" algn="l" defTabSz="1244600">
            <a:lnSpc>
              <a:spcPct val="90000"/>
            </a:lnSpc>
            <a:spcBef>
              <a:spcPct val="0"/>
            </a:spcBef>
            <a:spcAft>
              <a:spcPct val="35000"/>
            </a:spcAft>
          </a:pPr>
          <a:r>
            <a:rPr lang="de-DE" sz="2000" kern="1200" dirty="0" smtClean="0">
              <a:effectLst/>
            </a:rPr>
            <a:t>Tätigkeiten und dazugehörige Ressourcen sollten als Prozess geleitet und gelenkt werden. Um das gewünschte Ergebnis effizienter zu erzielen, sollten die Tätigkeiten und dazugehörigen Ressourcen in klaren Wechselbeziehungen zueinanderstehen.</a:t>
          </a:r>
          <a:endParaRPr lang="de-DE" sz="2000" kern="1200" dirty="0"/>
        </a:p>
        <a:p>
          <a:pPr marL="285750" lvl="1" indent="-285750" algn="l" defTabSz="1600200">
            <a:lnSpc>
              <a:spcPct val="90000"/>
            </a:lnSpc>
            <a:spcBef>
              <a:spcPct val="0"/>
            </a:spcBef>
            <a:spcAft>
              <a:spcPct val="15000"/>
            </a:spcAft>
            <a:buChar char="••"/>
          </a:pPr>
          <a:endParaRPr lang="de-DE" sz="36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1250093" y="1089377"/>
        <a:ext cx="6911529" cy="2000149"/>
      </dsp:txXfrm>
    </dsp:sp>
    <dsp:sp modelId="{6E377F9B-58D3-44DF-97D1-0ED44FF7ABE7}">
      <dsp:nvSpPr>
        <dsp:cNvPr id="0" name=""/>
        <dsp:cNvSpPr/>
      </dsp:nvSpPr>
      <dsp:spPr>
        <a:xfrm>
          <a:off x="0" y="839358"/>
          <a:ext cx="2500186" cy="2500186"/>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59375"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D01DDF12-3145-409B-85BB-691E595F6D09}">
      <dsp:nvSpPr>
        <dsp:cNvPr id="0" name=""/>
        <dsp:cNvSpPr/>
      </dsp:nvSpPr>
      <dsp:spPr>
        <a:xfrm>
          <a:off x="1200101" y="860941"/>
          <a:ext cx="6580798" cy="2457021"/>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t" anchorCtr="0">
          <a:noAutofit/>
        </a:bodyPr>
        <a:lstStyle/>
        <a:p>
          <a:pPr marL="0" marR="0" lvl="0" indent="0" algn="l" defTabSz="914400" eaLnBrk="1" fontAlgn="auto" latinLnBrk="0" hangingPunct="1">
            <a:lnSpc>
              <a:spcPct val="100000"/>
            </a:lnSpc>
            <a:spcBef>
              <a:spcPct val="0"/>
            </a:spcBef>
            <a:spcAft>
              <a:spcPts val="0"/>
            </a:spcAft>
            <a:buClrTx/>
            <a:buSzTx/>
            <a:buFontTx/>
            <a:buNone/>
            <a:tabLst/>
            <a:defRPr/>
          </a:pPr>
          <a:r>
            <a:rPr lang="de-DE" sz="2800" kern="1200" dirty="0" smtClean="0">
              <a:effectLst/>
            </a:rPr>
            <a:t>Beziehungsmanagement</a:t>
          </a:r>
        </a:p>
        <a:p>
          <a:pPr marL="0" marR="0" lvl="0" indent="0" algn="l" defTabSz="914400" eaLnBrk="1" fontAlgn="auto" latinLnBrk="0" hangingPunct="1">
            <a:lnSpc>
              <a:spcPct val="100000"/>
            </a:lnSpc>
            <a:spcBef>
              <a:spcPct val="0"/>
            </a:spcBef>
            <a:spcAft>
              <a:spcPts val="0"/>
            </a:spcAft>
            <a:buClrTx/>
            <a:buSzTx/>
            <a:buFontTx/>
            <a:buNone/>
            <a:tabLst/>
            <a:defRPr/>
          </a:pPr>
          <a:endParaRPr lang="de-DE" sz="2000" kern="1200" dirty="0" smtClean="0">
            <a:effectLst/>
          </a:endParaRPr>
        </a:p>
        <a:p>
          <a:pPr marL="0" marR="0" lvl="0" indent="0" algn="l" defTabSz="914400" eaLnBrk="1" fontAlgn="auto" latinLnBrk="0" hangingPunct="1">
            <a:lnSpc>
              <a:spcPct val="100000"/>
            </a:lnSpc>
            <a:spcBef>
              <a:spcPct val="0"/>
            </a:spcBef>
            <a:spcAft>
              <a:spcPts val="0"/>
            </a:spcAft>
            <a:buClrTx/>
            <a:buSzTx/>
            <a:buFontTx/>
            <a:buNone/>
            <a:tabLst/>
            <a:defRPr/>
          </a:pPr>
          <a:r>
            <a:rPr lang="de-DE" sz="2000" kern="1200" dirty="0" smtClean="0">
              <a:effectLst/>
            </a:rPr>
            <a:t>Ein Unternehmen und seine interessierten Parteien (z.B. Lieferanten) sind voneinander abhängig. Eine vertrauensvolle und offene </a:t>
          </a:r>
          <a:r>
            <a:rPr lang="de-DE" sz="2000" kern="1200" dirty="0" err="1" smtClean="0">
              <a:effectLst/>
            </a:rPr>
            <a:t>Bezieung</a:t>
          </a:r>
          <a:r>
            <a:rPr lang="de-DE" sz="2000" kern="1200" dirty="0" smtClean="0">
              <a:effectLst/>
            </a:rPr>
            <a:t> ist daher wichtig und bildet die Basis für einen nachhaltigen Erfolg.</a:t>
          </a:r>
          <a:endParaRPr lang="de-DE" sz="2000" kern="1200" dirty="0" smtClean="0">
            <a:effectLst/>
            <a:latin typeface="Franklin Gothic Book" panose="020B0503020102020204" pitchFamily="34" charset="0"/>
            <a:ea typeface="Calibri" panose="020F0502020204030204" pitchFamily="34" charset="0"/>
            <a:cs typeface="Times New Roman" panose="02020603050405020304" pitchFamily="18" charset="0"/>
          </a:endParaRPr>
        </a:p>
        <a:p>
          <a:pPr marL="114300" lvl="1" indent="-114300" algn="l" defTabSz="533400">
            <a:lnSpc>
              <a:spcPct val="90000"/>
            </a:lnSpc>
            <a:spcBef>
              <a:spcPct val="0"/>
            </a:spcBef>
            <a:spcAft>
              <a:spcPct val="15000"/>
            </a:spcAft>
            <a:buChar char="••"/>
          </a:pPr>
          <a:endParaRPr lang="de-DE" sz="12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1200101" y="860941"/>
        <a:ext cx="6580798" cy="2457021"/>
      </dsp:txXfrm>
    </dsp:sp>
    <dsp:sp modelId="{3966B158-9ECA-4E0A-9120-0E124F6FF38A}">
      <dsp:nvSpPr>
        <dsp:cNvPr id="0" name=""/>
        <dsp:cNvSpPr/>
      </dsp:nvSpPr>
      <dsp:spPr>
        <a:xfrm>
          <a:off x="-15756" y="842080"/>
          <a:ext cx="2494742" cy="2494742"/>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41748"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A6D4915-B6B7-4B08-A2E0-8814D4328D29}">
      <dsp:nvSpPr>
        <dsp:cNvPr id="0" name=""/>
        <dsp:cNvSpPr/>
      </dsp:nvSpPr>
      <dsp:spPr>
        <a:xfrm>
          <a:off x="1250063" y="769495"/>
          <a:ext cx="6906965" cy="2639913"/>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effectLst/>
            </a:rPr>
            <a:t>Faktengestützte Entscheidungsfindung</a:t>
          </a:r>
        </a:p>
        <a:p>
          <a:pPr lvl="0" algn="l" defTabSz="1244600">
            <a:lnSpc>
              <a:spcPct val="90000"/>
            </a:lnSpc>
            <a:spcBef>
              <a:spcPct val="0"/>
            </a:spcBef>
            <a:spcAft>
              <a:spcPct val="35000"/>
            </a:spcAft>
          </a:pPr>
          <a:r>
            <a:rPr lang="de-DE" sz="2000" kern="1200" dirty="0" smtClean="0">
              <a:effectLst/>
            </a:rPr>
            <a:t>Wirksame Entscheidungen beruhen auf der Analyse von Daten und Informationen. Dadurch können Zusammenhänge von Ursache und Wirkung und mögliche Folgen verstanden und Maßnahmen wirksam umgesetzt werden.</a:t>
          </a:r>
          <a:endParaRPr lang="de-DE" sz="20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1250063" y="769495"/>
        <a:ext cx="6906965" cy="2639913"/>
      </dsp:txXfrm>
    </dsp:sp>
    <dsp:sp modelId="{B7EB577E-C0CD-4C8F-A9B0-D2CF2064C7EC}">
      <dsp:nvSpPr>
        <dsp:cNvPr id="0" name=""/>
        <dsp:cNvSpPr/>
      </dsp:nvSpPr>
      <dsp:spPr>
        <a:xfrm>
          <a:off x="0" y="839388"/>
          <a:ext cx="2500126" cy="2500126"/>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6252550-9464-41A0-BD05-F02993C5FE2A}">
      <dsp:nvSpPr>
        <dsp:cNvPr id="0" name=""/>
        <dsp:cNvSpPr/>
      </dsp:nvSpPr>
      <dsp:spPr>
        <a:xfrm>
          <a:off x="-4340205" y="-724171"/>
          <a:ext cx="5627246" cy="5627246"/>
        </a:xfrm>
        <a:prstGeom prst="blockArc">
          <a:avLst>
            <a:gd name="adj1" fmla="val 18900000"/>
            <a:gd name="adj2" fmla="val 2700000"/>
            <a:gd name="adj3" fmla="val 384"/>
          </a:avLst>
        </a:prstGeom>
        <a:noFill/>
        <a:ln w="10795"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E67B2808-1954-4825-BFED-D69729DCD59E}">
      <dsp:nvSpPr>
        <dsp:cNvPr id="0" name=""/>
        <dsp:cNvSpPr/>
      </dsp:nvSpPr>
      <dsp:spPr>
        <a:xfrm>
          <a:off x="1252282" y="937852"/>
          <a:ext cx="7257443" cy="2303198"/>
        </a:xfrm>
        <a:prstGeom prst="rect">
          <a:avLst/>
        </a:prstGeom>
        <a:solidFill>
          <a:schemeClr val="accent5"/>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658503" tIns="71120" rIns="71120" bIns="71120" numCol="1" spcCol="1270" anchor="ctr" anchorCtr="0">
          <a:noAutofit/>
        </a:bodyPr>
        <a:lstStyle/>
        <a:p>
          <a:pPr lvl="0" algn="l" defTabSz="1244600">
            <a:lnSpc>
              <a:spcPct val="90000"/>
            </a:lnSpc>
            <a:spcBef>
              <a:spcPct val="0"/>
            </a:spcBef>
            <a:spcAft>
              <a:spcPct val="35000"/>
            </a:spcAft>
          </a:pPr>
          <a:r>
            <a:rPr lang="de-DE" sz="2800" kern="1200" dirty="0" smtClean="0">
              <a:effectLst/>
              <a:latin typeface="Franklin Gothic Book" panose="020B0503020102020204" pitchFamily="34" charset="0"/>
              <a:ea typeface="Calibri" panose="020F0502020204030204" pitchFamily="34" charset="0"/>
              <a:cs typeface="Times New Roman" panose="02020603050405020304" pitchFamily="18" charset="0"/>
            </a:rPr>
            <a:t>Verbesserung</a:t>
          </a:r>
        </a:p>
        <a:p>
          <a:pPr lvl="0" algn="l" defTabSz="1244600">
            <a:lnSpc>
              <a:spcPct val="90000"/>
            </a:lnSpc>
            <a:spcBef>
              <a:spcPct val="0"/>
            </a:spcBef>
            <a:spcAft>
              <a:spcPct val="35000"/>
            </a:spcAft>
          </a:pPr>
          <a:endParaRPr lang="de-DE" sz="1900" kern="1200" dirty="0" smtClean="0">
            <a:effectLst/>
            <a:latin typeface="Franklin Gothic Book" panose="020B0503020102020204" pitchFamily="34" charset="0"/>
            <a:ea typeface="Calibri" panose="020F0502020204030204" pitchFamily="34" charset="0"/>
            <a:cs typeface="Times New Roman" panose="02020603050405020304" pitchFamily="18" charset="0"/>
          </a:endParaRPr>
        </a:p>
        <a:p>
          <a:pPr lvl="0" algn="l" defTabSz="1244600">
            <a:lnSpc>
              <a:spcPct val="90000"/>
            </a:lnSpc>
            <a:spcBef>
              <a:spcPct val="0"/>
            </a:spcBef>
            <a:spcAft>
              <a:spcPct val="35000"/>
            </a:spcAft>
          </a:pPr>
          <a:r>
            <a:rPr lang="de-DE" sz="2000" kern="1200" dirty="0" smtClean="0">
              <a:effectLst/>
            </a:rPr>
            <a:t>Die ständige Verbesserung stellt ein permanentes Ziel der Organisation dar. Nur wer sich hinterfragt und die Gesamtleistung fortlaufend verbessert, wird langfristig Erfolge realisieren.</a:t>
          </a:r>
          <a:endParaRPr lang="de-DE" sz="2000" kern="1200" dirty="0">
            <a:effectLst/>
            <a:latin typeface="Franklin Gothic Book" panose="020B0503020102020204" pitchFamily="34" charset="0"/>
            <a:ea typeface="Calibri" panose="020F0502020204030204" pitchFamily="34" charset="0"/>
            <a:cs typeface="Times New Roman" panose="02020603050405020304" pitchFamily="18" charset="0"/>
          </a:endParaRPr>
        </a:p>
      </dsp:txBody>
      <dsp:txXfrm>
        <a:off x="1252282" y="937852"/>
        <a:ext cx="7257443" cy="2303198"/>
      </dsp:txXfrm>
    </dsp:sp>
    <dsp:sp modelId="{83E31D35-B100-405D-A24C-CAB6A621FFEE}">
      <dsp:nvSpPr>
        <dsp:cNvPr id="0" name=""/>
        <dsp:cNvSpPr/>
      </dsp:nvSpPr>
      <dsp:spPr>
        <a:xfrm>
          <a:off x="0" y="837169"/>
          <a:ext cx="2504565" cy="2504565"/>
        </a:xfrm>
        <a:prstGeom prst="ellipse">
          <a:avLst/>
        </a:prstGeom>
        <a:solidFill>
          <a:schemeClr val="lt1">
            <a:hueOff val="0"/>
            <a:satOff val="0"/>
            <a:lumOff val="0"/>
            <a:alphaOff val="0"/>
          </a:schemeClr>
        </a:solidFill>
        <a:ln w="10795"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5AD1E3-7E37-4AC3-A3D4-B72DE96AD4E5}">
      <dsp:nvSpPr>
        <dsp:cNvPr id="0" name=""/>
        <dsp:cNvSpPr/>
      </dsp:nvSpPr>
      <dsp:spPr>
        <a:xfrm>
          <a:off x="-318481" y="0"/>
          <a:ext cx="6854883" cy="1536382"/>
        </a:xfrm>
        <a:prstGeom prst="roundRect">
          <a:avLst>
            <a:gd name="adj" fmla="val 10000"/>
          </a:avLst>
        </a:prstGeom>
        <a:solidFill>
          <a:srgbClr val="92D05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de-DE" sz="2400" kern="1200" dirty="0" err="1" smtClean="0"/>
            <a:t>DAkks</a:t>
          </a:r>
          <a:r>
            <a:rPr lang="de-DE" sz="2400" kern="1200" dirty="0" smtClean="0"/>
            <a:t> (Deutsche Akkreditierungsstelle) </a:t>
          </a:r>
          <a:r>
            <a:rPr lang="de-DE" sz="2400" kern="1200" dirty="0" smtClean="0">
              <a:sym typeface="Wingdings" panose="05000000000000000000" pitchFamily="2" charset="2"/>
            </a:rPr>
            <a:t> </a:t>
          </a:r>
          <a:r>
            <a:rPr lang="de-DE" sz="2000" kern="1200" dirty="0" smtClean="0">
              <a:sym typeface="Wingdings" panose="05000000000000000000" pitchFamily="2" charset="2"/>
            </a:rPr>
            <a:t>Akkreditierung (Audit)</a:t>
          </a:r>
          <a:endParaRPr lang="de-DE" sz="2000" kern="1200" dirty="0"/>
        </a:p>
      </dsp:txBody>
      <dsp:txXfrm>
        <a:off x="-273482" y="44999"/>
        <a:ext cx="5036393" cy="1446384"/>
      </dsp:txXfrm>
    </dsp:sp>
    <dsp:sp modelId="{9B8ADAFF-BB3D-4E05-9D99-854AF0DCE557}">
      <dsp:nvSpPr>
        <dsp:cNvPr id="0" name=""/>
        <dsp:cNvSpPr/>
      </dsp:nvSpPr>
      <dsp:spPr>
        <a:xfrm>
          <a:off x="230158" y="1792446"/>
          <a:ext cx="6854883" cy="1536382"/>
        </a:xfrm>
        <a:prstGeom prst="roundRect">
          <a:avLst>
            <a:gd name="adj" fmla="val 10000"/>
          </a:avLst>
        </a:prstGeom>
        <a:solidFill>
          <a:srgbClr val="00B0F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lvl="0" algn="l" defTabSz="1066800">
            <a:lnSpc>
              <a:spcPct val="90000"/>
            </a:lnSpc>
            <a:spcBef>
              <a:spcPct val="0"/>
            </a:spcBef>
            <a:spcAft>
              <a:spcPct val="35000"/>
            </a:spcAft>
          </a:pPr>
          <a:r>
            <a:rPr lang="de-DE" sz="2400" kern="1200" dirty="0" smtClean="0"/>
            <a:t>Zertifizierungsgesellschaft </a:t>
          </a:r>
          <a:r>
            <a:rPr lang="de-DE" sz="2400" kern="1200" dirty="0" smtClean="0">
              <a:sym typeface="Wingdings" panose="05000000000000000000" pitchFamily="2" charset="2"/>
            </a:rPr>
            <a:t></a:t>
          </a:r>
          <a:r>
            <a:rPr lang="de-DE" sz="3100" kern="1200" dirty="0" smtClean="0">
              <a:sym typeface="Wingdings" panose="05000000000000000000" pitchFamily="2" charset="2"/>
            </a:rPr>
            <a:t> </a:t>
          </a:r>
          <a:r>
            <a:rPr lang="de-DE" sz="2000" kern="1200" dirty="0" smtClean="0">
              <a:sym typeface="Wingdings" panose="05000000000000000000" pitchFamily="2" charset="2"/>
            </a:rPr>
            <a:t>Zertifizierung (externes Audit)</a:t>
          </a:r>
          <a:endParaRPr lang="de-DE" sz="3100" kern="1200" dirty="0"/>
        </a:p>
      </dsp:txBody>
      <dsp:txXfrm>
        <a:off x="275157" y="1837445"/>
        <a:ext cx="5059092" cy="1446384"/>
      </dsp:txXfrm>
    </dsp:sp>
    <dsp:sp modelId="{4A621C99-E367-4EF4-8616-7425E344088B}">
      <dsp:nvSpPr>
        <dsp:cNvPr id="0" name=""/>
        <dsp:cNvSpPr/>
      </dsp:nvSpPr>
      <dsp:spPr>
        <a:xfrm>
          <a:off x="759771" y="3584892"/>
          <a:ext cx="6854883" cy="1536382"/>
        </a:xfrm>
        <a:prstGeom prst="roundRect">
          <a:avLst>
            <a:gd name="adj" fmla="val 10000"/>
          </a:avLst>
        </a:prstGeom>
        <a:solidFill>
          <a:srgbClr val="C00000"/>
        </a:solidFill>
        <a:ln w="1079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6680" tIns="106680" rIns="106680" bIns="106680" numCol="1" spcCol="1270" anchor="ctr" anchorCtr="0">
          <a:noAutofit/>
        </a:bodyPr>
        <a:lstStyle/>
        <a:p>
          <a:pPr lvl="0" algn="l" defTabSz="1244600">
            <a:lnSpc>
              <a:spcPct val="90000"/>
            </a:lnSpc>
            <a:spcBef>
              <a:spcPct val="0"/>
            </a:spcBef>
            <a:spcAft>
              <a:spcPct val="35000"/>
            </a:spcAft>
          </a:pPr>
          <a:r>
            <a:rPr lang="de-DE" sz="2800" kern="1200" dirty="0" smtClean="0"/>
            <a:t>Unternehmen </a:t>
          </a:r>
          <a:r>
            <a:rPr lang="de-DE" sz="2800" kern="1200" dirty="0" smtClean="0">
              <a:sym typeface="Wingdings" panose="05000000000000000000" pitchFamily="2" charset="2"/>
            </a:rPr>
            <a:t></a:t>
          </a:r>
          <a:r>
            <a:rPr lang="de-DE" sz="4400" kern="1200" dirty="0" smtClean="0">
              <a:sym typeface="Wingdings" panose="05000000000000000000" pitchFamily="2" charset="2"/>
            </a:rPr>
            <a:t> </a:t>
          </a:r>
          <a:r>
            <a:rPr lang="de-DE" sz="2000" kern="1200" dirty="0" smtClean="0">
              <a:sym typeface="Wingdings" panose="05000000000000000000" pitchFamily="2" charset="2"/>
            </a:rPr>
            <a:t>internes Audit</a:t>
          </a:r>
          <a:endParaRPr lang="de-DE" sz="2000" kern="1200" dirty="0"/>
        </a:p>
      </dsp:txBody>
      <dsp:txXfrm>
        <a:off x="804770" y="3629891"/>
        <a:ext cx="5059092" cy="1446384"/>
      </dsp:txXfrm>
    </dsp:sp>
    <dsp:sp modelId="{502EEC6B-AD49-4B4B-9E2F-0F95F6A19A0F}">
      <dsp:nvSpPr>
        <dsp:cNvPr id="0" name=""/>
        <dsp:cNvSpPr/>
      </dsp:nvSpPr>
      <dsp:spPr>
        <a:xfrm>
          <a:off x="5219271" y="1165090"/>
          <a:ext cx="998648" cy="998648"/>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de-DE" sz="3600" kern="1200"/>
        </a:p>
      </dsp:txBody>
      <dsp:txXfrm>
        <a:off x="5443967" y="1165090"/>
        <a:ext cx="549256" cy="751483"/>
      </dsp:txXfrm>
    </dsp:sp>
    <dsp:sp modelId="{DBFF3C2E-E327-4A39-9B37-7A41E2298330}">
      <dsp:nvSpPr>
        <dsp:cNvPr id="0" name=""/>
        <dsp:cNvSpPr/>
      </dsp:nvSpPr>
      <dsp:spPr>
        <a:xfrm>
          <a:off x="5767911" y="2947293"/>
          <a:ext cx="998648" cy="998648"/>
        </a:xfrm>
        <a:prstGeom prst="downArrow">
          <a:avLst>
            <a:gd name="adj1" fmla="val 55000"/>
            <a:gd name="adj2" fmla="val 45000"/>
          </a:avLst>
        </a:prstGeom>
        <a:solidFill>
          <a:schemeClr val="accent1">
            <a:alpha val="90000"/>
            <a:tint val="40000"/>
            <a:hueOff val="0"/>
            <a:satOff val="0"/>
            <a:lumOff val="0"/>
            <a:alphaOff val="0"/>
          </a:schemeClr>
        </a:solidFill>
        <a:ln w="10795"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endParaRPr lang="de-DE" sz="3600" kern="1200"/>
        </a:p>
      </dsp:txBody>
      <dsp:txXfrm>
        <a:off x="5992607" y="2947293"/>
        <a:ext cx="549256" cy="751483"/>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0.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19.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0.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3.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4.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5.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6.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7.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8.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9.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2.jpg>
</file>

<file path=ppt/media/image3.jpg>
</file>

<file path=ppt/media/image4.jpg>
</file>

<file path=ppt/media/image6.jpe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elfoli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de-DE" smtClean="0"/>
              <a:t>Titelmasterformat durch Klicken bearbeiten</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de-DE" smtClean="0"/>
              <a:t>Formatvorlage des Untertitelmasters durch Klicken bearbeiten</a:t>
            </a:r>
            <a:endParaRPr lang="en-US" dirty="0"/>
          </a:p>
        </p:txBody>
      </p:sp>
      <p:sp>
        <p:nvSpPr>
          <p:cNvPr id="4" name="Date Placeholder 3"/>
          <p:cNvSpPr>
            <a:spLocks noGrp="1"/>
          </p:cNvSpPr>
          <p:nvPr>
            <p:ph type="dt" sz="half" idx="10"/>
          </p:nvPr>
        </p:nvSpPr>
        <p:spPr/>
        <p:txBody>
          <a:bodyPr/>
          <a:lstStyle/>
          <a:p>
            <a:fld id="{4BDF68E2-58F2-4D09-BE8B-E3BD06533059}"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790745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Vertical Text Placeholder 2"/>
          <p:cNvSpPr>
            <a:spLocks noGrp="1"/>
          </p:cNvSpPr>
          <p:nvPr>
            <p:ph type="body" orient="vert" idx="1"/>
          </p:nvPr>
        </p:nvSpPr>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2E2D6473-DF6D-4702-B328-E0DD40540A4E}" type="datetimeFigureOut">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3035401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de-DE" smtClean="0"/>
              <a:t>Titelmasterformat durch Klicken bearbeiten</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7" name="Date Placeholder 6"/>
          <p:cNvSpPr>
            <a:spLocks noGrp="1"/>
          </p:cNvSpPr>
          <p:nvPr>
            <p:ph type="dt" sz="half" idx="10"/>
          </p:nvPr>
        </p:nvSpPr>
        <p:spPr/>
        <p:txBody>
          <a:bodyPr/>
          <a:lstStyle/>
          <a:p>
            <a:fld id="{E26F7E3A-B166-407D-9866-32884E7D5B37}" type="datetimeFigureOut">
              <a:rPr lang="en-US" smtClean="0"/>
              <a:t>3/14/2022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42572404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idx="1"/>
          </p:nvPr>
        </p:nvSpPr>
        <p:spPr/>
        <p:txBody>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10"/>
          </p:nvPr>
        </p:nvSpPr>
        <p:spPr/>
        <p:txBody>
          <a:bodyPr/>
          <a:lstStyle/>
          <a:p>
            <a:fld id="{528FC5F6-F338-4AE4-BB23-26385BCFC423}"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113E31D-E2AB-40D1-8B51-AFA5AFEF393A}" type="slidenum">
              <a:rPr lang="en-US" smtClean="0"/>
              <a:t>‹Nr.›</a:t>
            </a:fld>
            <a:endParaRPr lang="en-US" dirty="0"/>
          </a:p>
        </p:txBody>
      </p:sp>
    </p:spTree>
    <p:extLst>
      <p:ext uri="{BB962C8B-B14F-4D97-AF65-F5344CB8AC3E}">
        <p14:creationId xmlns:p14="http://schemas.microsoft.com/office/powerpoint/2010/main" val="29588454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de-DE" smtClean="0"/>
              <a:t>Titelmasterformat durch Klicken bearbeiten</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Formatvorlagen des Textmasters bearbeiten</a:t>
            </a:r>
          </a:p>
        </p:txBody>
      </p:sp>
      <p:sp>
        <p:nvSpPr>
          <p:cNvPr id="4" name="Date Placeholder 3"/>
          <p:cNvSpPr>
            <a:spLocks noGrp="1"/>
          </p:cNvSpPr>
          <p:nvPr>
            <p:ph type="dt" sz="half" idx="10"/>
          </p:nvPr>
        </p:nvSpPr>
        <p:spPr/>
        <p:txBody>
          <a:bodyPr/>
          <a:lstStyle/>
          <a:p>
            <a:fld id="{20EBB0C4-6273-4C6E-B9BD-2EDC30F1CD52}" type="datetimeFigureOut">
              <a:rPr lang="en-US" smtClean="0"/>
              <a:t>3/14/2022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5916172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smtClean="0"/>
              <a:t>Titelmasterformat durch Klicken bearbeiten</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8" name="Date Placeholder 7"/>
          <p:cNvSpPr>
            <a:spLocks noGrp="1"/>
          </p:cNvSpPr>
          <p:nvPr>
            <p:ph type="dt" sz="half" idx="10"/>
          </p:nvPr>
        </p:nvSpPr>
        <p:spPr/>
        <p:txBody>
          <a:bodyPr/>
          <a:lstStyle/>
          <a:p>
            <a:fld id="{19AB4D41-86C1-4908-B66A-0B50CEB3BF29}" type="datetimeFigureOut">
              <a:rPr lang="en-US" smtClean="0"/>
              <a:t>3/14/2022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33481304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de-DE" smtClean="0"/>
              <a:t>Titelmasterformat durch Klicken bearbeiten</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tx1">
                    <a:lumMod val="65000"/>
                    <a:lumOff val="3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Formatvorlagen des Textmasters bearbeiten</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2" name="Date Placeholder 1"/>
          <p:cNvSpPr>
            <a:spLocks noGrp="1"/>
          </p:cNvSpPr>
          <p:nvPr>
            <p:ph type="dt" sz="half" idx="10"/>
          </p:nvPr>
        </p:nvSpPr>
        <p:spPr/>
        <p:txBody>
          <a:bodyPr/>
          <a:lstStyle/>
          <a:p>
            <a:fld id="{E6426E2C-56C1-4E0D-A793-0088A7FDD37E}" type="datetimeFigureOut">
              <a:rPr lang="en-US" smtClean="0"/>
              <a:t>3/14/2022</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221139475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de-DE" smtClean="0"/>
              <a:t>Titelmasterformat durch Klicken bearbeiten</a:t>
            </a:r>
            <a:endParaRPr lang="en-US" dirty="0"/>
          </a:p>
        </p:txBody>
      </p:sp>
      <p:sp>
        <p:nvSpPr>
          <p:cNvPr id="2" name="Date Placeholder 1"/>
          <p:cNvSpPr>
            <a:spLocks noGrp="1"/>
          </p:cNvSpPr>
          <p:nvPr>
            <p:ph type="dt" sz="half" idx="10"/>
          </p:nvPr>
        </p:nvSpPr>
        <p:spPr/>
        <p:txBody>
          <a:bodyPr/>
          <a:lstStyle/>
          <a:p>
            <a:fld id="{C8C39B41-D8B5-4052-B551-9B5525EAA8B6}" type="datetimeFigureOut">
              <a:rPr lang="en-US" smtClean="0"/>
              <a:t>3/14/2022</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120329023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Leer">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4D94136C-8742-45B2-AF27-D93DF72833A9}" type="datetimeFigureOut">
              <a:rPr lang="en-US" smtClean="0"/>
              <a:t>3/14/2022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0521506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de-DE" smtClean="0"/>
              <a:t>Titelmasterformat durch Klicken bearbeiten</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32ABBEA6-7C60-4B02-AE87-00D78D8422AF}" type="datetimeFigureOut">
              <a:rPr lang="en-US" smtClean="0"/>
              <a:t>3/14/2022</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13523938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de-DE" smtClean="0"/>
              <a:t>Titelmasterformat durch Klicken bearbeiten</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75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de-DE" smtClean="0"/>
              <a:t>Bild durch Klicken auf Symbol hinzufügen</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Formatvorlagen des Textmasters bearbeiten</a:t>
            </a:r>
          </a:p>
        </p:txBody>
      </p:sp>
      <p:sp>
        <p:nvSpPr>
          <p:cNvPr id="8" name="Date Placeholder 7"/>
          <p:cNvSpPr>
            <a:spLocks noGrp="1"/>
          </p:cNvSpPr>
          <p:nvPr>
            <p:ph type="dt" sz="half" idx="10"/>
          </p:nvPr>
        </p:nvSpPr>
        <p:spPr/>
        <p:txBody>
          <a:bodyPr/>
          <a:lstStyle/>
          <a:p>
            <a:fld id="{C9CAD897-D46E-4AD2-BD9B-49DD3E640873}" type="datetimeFigureOut">
              <a:rPr lang="en-US" smtClean="0"/>
              <a:t>3/14/2022</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smtClean="0"/>
              <a:t>‹Nr.›</a:t>
            </a:fld>
            <a:endParaRPr lang="en-US" dirty="0"/>
          </a:p>
        </p:txBody>
      </p:sp>
    </p:spTree>
    <p:extLst>
      <p:ext uri="{BB962C8B-B14F-4D97-AF65-F5344CB8AC3E}">
        <p14:creationId xmlns:p14="http://schemas.microsoft.com/office/powerpoint/2010/main" val="6043691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de-DE" smtClean="0"/>
              <a:t>Titelmasterformat durch Klicken bearbeiten</a:t>
            </a:r>
            <a:endParaRPr lang="en-US" dirty="0"/>
          </a:p>
        </p:txBody>
      </p:sp>
      <p:sp>
        <p:nvSpPr>
          <p:cNvPr id="38" name="Rectangle 37"/>
          <p:cNvSpPr/>
          <p:nvPr/>
        </p:nvSpPr>
        <p:spPr>
          <a:xfrm>
            <a:off x="11815864" y="758952"/>
            <a:ext cx="384048" cy="5330952"/>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de-DE" smtClean="0"/>
              <a:t>Formatvorlagen des Textmasters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fld id="{98624D31-43A5-475A-80CF-332C9F6DCF35}" type="datetimeFigureOut">
              <a:rPr lang="en-US" smtClean="0"/>
              <a:t>3/14/2022</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tx1">
                    <a:lumMod val="50000"/>
                    <a:lumOff val="5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smtClean="0"/>
              <a:pPr/>
              <a:t>‹Nr.›</a:t>
            </a:fld>
            <a:endParaRPr lang="en-US" dirty="0"/>
          </a:p>
        </p:txBody>
      </p:sp>
    </p:spTree>
    <p:extLst>
      <p:ext uri="{BB962C8B-B14F-4D97-AF65-F5344CB8AC3E}">
        <p14:creationId xmlns:p14="http://schemas.microsoft.com/office/powerpoint/2010/main" val="406559723"/>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 id="2147483672"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defRPr sz="2000" kern="1200">
          <a:solidFill>
            <a:schemeClr val="tx1">
              <a:lumMod val="65000"/>
              <a:lumOff val="35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800" kern="1200">
          <a:solidFill>
            <a:schemeClr val="tx1">
              <a:lumMod val="65000"/>
              <a:lumOff val="35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600" kern="1200">
          <a:solidFill>
            <a:schemeClr val="tx1">
              <a:lumMod val="65000"/>
              <a:lumOff val="35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defRPr sz="1400" kern="120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8.xml"/><Relationship Id="rId2" Type="http://schemas.openxmlformats.org/officeDocument/2006/relationships/diagramData" Target="../diagrams/data8.xml"/><Relationship Id="rId1" Type="http://schemas.openxmlformats.org/officeDocument/2006/relationships/slideLayout" Target="../slideLayouts/slideLayout2.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image" Target="../media/image3.jpg"/></Relationships>
</file>

<file path=ppt/slides/_rels/slide15.xml.rels><?xml version="1.0" encoding="UTF-8" standalone="yes"?>
<Relationships xmlns="http://schemas.openxmlformats.org/package/2006/relationships"><Relationship Id="rId8" Type="http://schemas.microsoft.com/office/2007/relationships/diagramDrawing" Target="../diagrams/drawing9.xml"/><Relationship Id="rId3" Type="http://schemas.openxmlformats.org/officeDocument/2006/relationships/slideLayout" Target="../slideLayouts/slideLayout2.xml"/><Relationship Id="rId7" Type="http://schemas.openxmlformats.org/officeDocument/2006/relationships/diagramColors" Target="../diagrams/colors9.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diagramQuickStyle" Target="../diagrams/quickStyle9.xml"/><Relationship Id="rId5" Type="http://schemas.openxmlformats.org/officeDocument/2006/relationships/diagramLayout" Target="../diagrams/layout9.xml"/><Relationship Id="rId4" Type="http://schemas.openxmlformats.org/officeDocument/2006/relationships/diagramData" Target="../diagrams/data9.xml"/><Relationship Id="rId9" Type="http://schemas.openxmlformats.org/officeDocument/2006/relationships/image" Target="../media/image1.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1.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1.png"/></Relationships>
</file>

<file path=ppt/slides/_rels/slide18.xml.rels><?xml version="1.0" encoding="UTF-8" standalone="yes"?>
<Relationships xmlns="http://schemas.openxmlformats.org/package/2006/relationships"><Relationship Id="rId8" Type="http://schemas.microsoft.com/office/2007/relationships/diagramDrawing" Target="../diagrams/drawing10.xml"/><Relationship Id="rId3" Type="http://schemas.openxmlformats.org/officeDocument/2006/relationships/slideLayout" Target="../slideLayouts/slideLayout2.xml"/><Relationship Id="rId7" Type="http://schemas.openxmlformats.org/officeDocument/2006/relationships/diagramColors" Target="../diagrams/colors10.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diagramQuickStyle" Target="../diagrams/quickStyle10.xml"/><Relationship Id="rId5" Type="http://schemas.openxmlformats.org/officeDocument/2006/relationships/diagramLayout" Target="../diagrams/layout10.xml"/><Relationship Id="rId4" Type="http://schemas.openxmlformats.org/officeDocument/2006/relationships/diagramData" Target="../diagrams/data10.xml"/><Relationship Id="rId9" Type="http://schemas.openxmlformats.org/officeDocument/2006/relationships/image" Target="../media/image1.png"/></Relationships>
</file>

<file path=ppt/slides/_rels/slide1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8" Type="http://schemas.microsoft.com/office/2007/relationships/diagramDrawing" Target="../diagrams/drawing11.xml"/><Relationship Id="rId3" Type="http://schemas.openxmlformats.org/officeDocument/2006/relationships/slideLayout" Target="../slideLayouts/slideLayout2.xml"/><Relationship Id="rId7" Type="http://schemas.openxmlformats.org/officeDocument/2006/relationships/diagramColors" Target="../diagrams/colors11.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diagramQuickStyle" Target="../diagrams/quickStyle11.xml"/><Relationship Id="rId5" Type="http://schemas.openxmlformats.org/officeDocument/2006/relationships/diagramLayout" Target="../diagrams/layout11.xml"/><Relationship Id="rId4" Type="http://schemas.openxmlformats.org/officeDocument/2006/relationships/diagramData" Target="../diagrams/data11.xml"/><Relationship Id="rId9" Type="http://schemas.openxmlformats.org/officeDocument/2006/relationships/image" Target="../media/image1.png"/></Relationships>
</file>

<file path=ppt/slides/_rels/slide28.xml.rels><?xml version="1.0" encoding="UTF-8" standalone="yes"?>
<Relationships xmlns="http://schemas.openxmlformats.org/package/2006/relationships"><Relationship Id="rId8" Type="http://schemas.microsoft.com/office/2007/relationships/diagramDrawing" Target="../diagrams/drawing12.xml"/><Relationship Id="rId3" Type="http://schemas.openxmlformats.org/officeDocument/2006/relationships/slideLayout" Target="../slideLayouts/slideLayout2.xml"/><Relationship Id="rId7" Type="http://schemas.openxmlformats.org/officeDocument/2006/relationships/diagramColors" Target="../diagrams/colors1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diagramQuickStyle" Target="../diagrams/quickStyle12.xml"/><Relationship Id="rId5" Type="http://schemas.openxmlformats.org/officeDocument/2006/relationships/diagramLayout" Target="../diagrams/layout12.xml"/><Relationship Id="rId4" Type="http://schemas.openxmlformats.org/officeDocument/2006/relationships/diagramData" Target="../diagrams/data12.xml"/><Relationship Id="rId9" Type="http://schemas.openxmlformats.org/officeDocument/2006/relationships/image" Target="../media/image1.png"/></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13.xml"/><Relationship Id="rId2" Type="http://schemas.openxmlformats.org/officeDocument/2006/relationships/diagramData" Target="../diagrams/data13.xml"/><Relationship Id="rId1" Type="http://schemas.openxmlformats.org/officeDocument/2006/relationships/slideLayout" Target="../slideLayouts/slideLayout2.xml"/><Relationship Id="rId6" Type="http://schemas.microsoft.com/office/2007/relationships/diagramDrawing" Target="../diagrams/drawing13.xml"/><Relationship Id="rId5" Type="http://schemas.openxmlformats.org/officeDocument/2006/relationships/diagramColors" Target="../diagrams/colors13.xml"/><Relationship Id="rId4" Type="http://schemas.openxmlformats.org/officeDocument/2006/relationships/diagramQuickStyle" Target="../diagrams/quickStyle13.xml"/></Relationships>
</file>

<file path=ppt/slides/_rels/slide3.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slideLayout" Target="../slideLayouts/slideLayout2.xml"/><Relationship Id="rId7" Type="http://schemas.openxmlformats.org/officeDocument/2006/relationships/diagramColors" Target="../diagrams/colors1.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 Id="rId9" Type="http://schemas.openxmlformats.org/officeDocument/2006/relationships/image" Target="../media/image1.png"/></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14.xml"/><Relationship Id="rId2" Type="http://schemas.openxmlformats.org/officeDocument/2006/relationships/diagramData" Target="../diagrams/data14.xml"/><Relationship Id="rId1" Type="http://schemas.openxmlformats.org/officeDocument/2006/relationships/slideLayout" Target="../slideLayouts/slideLayout2.xml"/><Relationship Id="rId6" Type="http://schemas.microsoft.com/office/2007/relationships/diagramDrawing" Target="../diagrams/drawing14.xml"/><Relationship Id="rId5" Type="http://schemas.openxmlformats.org/officeDocument/2006/relationships/diagramColors" Target="../diagrams/colors14.xml"/><Relationship Id="rId4" Type="http://schemas.openxmlformats.org/officeDocument/2006/relationships/diagramQuickStyle" Target="../diagrams/quickStyle14.xml"/></Relationships>
</file>

<file path=ppt/slides/_rels/slide31.xml.rels><?xml version="1.0" encoding="UTF-8" standalone="yes"?>
<Relationships xmlns="http://schemas.openxmlformats.org/package/2006/relationships"><Relationship Id="rId3" Type="http://schemas.openxmlformats.org/officeDocument/2006/relationships/diagramLayout" Target="../diagrams/layout15.xml"/><Relationship Id="rId2" Type="http://schemas.openxmlformats.org/officeDocument/2006/relationships/diagramData" Target="../diagrams/data15.xml"/><Relationship Id="rId1" Type="http://schemas.openxmlformats.org/officeDocument/2006/relationships/slideLayout" Target="../slideLayouts/slideLayout2.xml"/><Relationship Id="rId6" Type="http://schemas.microsoft.com/office/2007/relationships/diagramDrawing" Target="../diagrams/drawing15.xml"/><Relationship Id="rId5" Type="http://schemas.openxmlformats.org/officeDocument/2006/relationships/diagramColors" Target="../diagrams/colors15.xml"/><Relationship Id="rId4" Type="http://schemas.openxmlformats.org/officeDocument/2006/relationships/diagramQuickStyle" Target="../diagrams/quickStyle15.xml"/></Relationships>
</file>

<file path=ppt/slides/_rels/slide32.xml.rels><?xml version="1.0" encoding="UTF-8" standalone="yes"?>
<Relationships xmlns="http://schemas.openxmlformats.org/package/2006/relationships"><Relationship Id="rId3" Type="http://schemas.openxmlformats.org/officeDocument/2006/relationships/diagramLayout" Target="../diagrams/layout16.xml"/><Relationship Id="rId2" Type="http://schemas.openxmlformats.org/officeDocument/2006/relationships/diagramData" Target="../diagrams/data16.xml"/><Relationship Id="rId1" Type="http://schemas.openxmlformats.org/officeDocument/2006/relationships/slideLayout" Target="../slideLayouts/slideLayout2.xml"/><Relationship Id="rId6" Type="http://schemas.microsoft.com/office/2007/relationships/diagramDrawing" Target="../diagrams/drawing16.xml"/><Relationship Id="rId5" Type="http://schemas.openxmlformats.org/officeDocument/2006/relationships/diagramColors" Target="../diagrams/colors16.xml"/><Relationship Id="rId4" Type="http://schemas.openxmlformats.org/officeDocument/2006/relationships/diagramQuickStyle" Target="../diagrams/quickStyle16.xml"/></Relationships>
</file>

<file path=ppt/slides/_rels/slide33.xml.rels><?xml version="1.0" encoding="UTF-8" standalone="yes"?>
<Relationships xmlns="http://schemas.openxmlformats.org/package/2006/relationships"><Relationship Id="rId3" Type="http://schemas.openxmlformats.org/officeDocument/2006/relationships/diagramLayout" Target="../diagrams/layout17.xml"/><Relationship Id="rId2" Type="http://schemas.openxmlformats.org/officeDocument/2006/relationships/diagramData" Target="../diagrams/data17.xml"/><Relationship Id="rId1" Type="http://schemas.openxmlformats.org/officeDocument/2006/relationships/slideLayout" Target="../slideLayouts/slideLayout2.xml"/><Relationship Id="rId6" Type="http://schemas.microsoft.com/office/2007/relationships/diagramDrawing" Target="../diagrams/drawing17.xml"/><Relationship Id="rId5" Type="http://schemas.openxmlformats.org/officeDocument/2006/relationships/diagramColors" Target="../diagrams/colors17.xml"/><Relationship Id="rId4" Type="http://schemas.openxmlformats.org/officeDocument/2006/relationships/diagramQuickStyle" Target="../diagrams/quickStyle17.xml"/></Relationships>
</file>

<file path=ppt/slides/_rels/slide34.xml.rels><?xml version="1.0" encoding="UTF-8" standalone="yes"?>
<Relationships xmlns="http://schemas.openxmlformats.org/package/2006/relationships"><Relationship Id="rId3" Type="http://schemas.openxmlformats.org/officeDocument/2006/relationships/diagramLayout" Target="../diagrams/layout18.xml"/><Relationship Id="rId2" Type="http://schemas.openxmlformats.org/officeDocument/2006/relationships/diagramData" Target="../diagrams/data18.xml"/><Relationship Id="rId1" Type="http://schemas.openxmlformats.org/officeDocument/2006/relationships/slideLayout" Target="../slideLayouts/slideLayout2.xml"/><Relationship Id="rId6" Type="http://schemas.microsoft.com/office/2007/relationships/diagramDrawing" Target="../diagrams/drawing18.xml"/><Relationship Id="rId5" Type="http://schemas.openxmlformats.org/officeDocument/2006/relationships/diagramColors" Target="../diagrams/colors18.xml"/><Relationship Id="rId4" Type="http://schemas.openxmlformats.org/officeDocument/2006/relationships/diagramQuickStyle" Target="../diagrams/quickStyle18.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diagramLayout" Target="../diagrams/layout19.xml"/><Relationship Id="rId2" Type="http://schemas.openxmlformats.org/officeDocument/2006/relationships/diagramData" Target="../diagrams/data19.xml"/><Relationship Id="rId1" Type="http://schemas.openxmlformats.org/officeDocument/2006/relationships/slideLayout" Target="../slideLayouts/slideLayout2.xml"/><Relationship Id="rId6" Type="http://schemas.microsoft.com/office/2007/relationships/diagramDrawing" Target="../diagrams/drawing19.xml"/><Relationship Id="rId5" Type="http://schemas.openxmlformats.org/officeDocument/2006/relationships/diagramColors" Target="../diagrams/colors19.xml"/><Relationship Id="rId4" Type="http://schemas.openxmlformats.org/officeDocument/2006/relationships/diagramQuickStyle" Target="../diagrams/quickStyle19.xml"/></Relationships>
</file>

<file path=ppt/slides/_rels/slide3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1.png"/></Relationships>
</file>

<file path=ppt/slides/_rels/slide39.xml.rels><?xml version="1.0" encoding="UTF-8" standalone="yes"?>
<Relationships xmlns="http://schemas.openxmlformats.org/package/2006/relationships"><Relationship Id="rId8" Type="http://schemas.microsoft.com/office/2007/relationships/diagramDrawing" Target="../diagrams/drawing20.xml"/><Relationship Id="rId3" Type="http://schemas.openxmlformats.org/officeDocument/2006/relationships/slideLayout" Target="../slideLayouts/slideLayout2.xml"/><Relationship Id="rId7" Type="http://schemas.openxmlformats.org/officeDocument/2006/relationships/diagramColors" Target="../diagrams/colors20.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diagramQuickStyle" Target="../diagrams/quickStyle20.xml"/><Relationship Id="rId5" Type="http://schemas.openxmlformats.org/officeDocument/2006/relationships/diagramLayout" Target="../diagrams/layout20.xml"/><Relationship Id="rId4" Type="http://schemas.openxmlformats.org/officeDocument/2006/relationships/diagramData" Target="../diagrams/data20.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0.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2.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4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1.png"/></Relationships>
</file>

<file path=ppt/slides/_rels/slide4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4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image" Target="../media/image7.emf"/></Relationships>
</file>

<file path=ppt/slides/_rels/slide4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1.png"/></Relationships>
</file>

<file path=ppt/slides/_rels/slide4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image" Target="../media/image8.emf"/></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1.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0.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image" Target="../media/image10.png"/></Relationships>
</file>

<file path=ppt/slides/_rels/slide5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5" Type="http://schemas.openxmlformats.org/officeDocument/2006/relationships/image" Target="../media/image1.png"/><Relationship Id="rId4" Type="http://schemas.openxmlformats.org/officeDocument/2006/relationships/image" Target="../media/image12.png"/></Relationships>
</file>

<file path=ppt/slides/_rels/slide5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4" Type="http://schemas.openxmlformats.org/officeDocument/2006/relationships/image" Target="../media/image1.png"/></Relationships>
</file>

<file path=ppt/slides/_rels/slide57.xml.rels><?xml version="1.0" encoding="UTF-8" standalone="yes"?>
<Relationships xmlns="http://schemas.openxmlformats.org/package/2006/relationships"><Relationship Id="rId8" Type="http://schemas.microsoft.com/office/2007/relationships/diagramDrawing" Target="../diagrams/drawing22.xml"/><Relationship Id="rId3" Type="http://schemas.openxmlformats.org/officeDocument/2006/relationships/slideLayout" Target="../slideLayouts/slideLayout2.xml"/><Relationship Id="rId7" Type="http://schemas.openxmlformats.org/officeDocument/2006/relationships/diagramColors" Target="../diagrams/colors22.xml"/><Relationship Id="rId2" Type="http://schemas.openxmlformats.org/officeDocument/2006/relationships/audio" Target="../media/media23.m4a"/><Relationship Id="rId1" Type="http://schemas.microsoft.com/office/2007/relationships/media" Target="../media/media23.m4a"/><Relationship Id="rId6" Type="http://schemas.openxmlformats.org/officeDocument/2006/relationships/diagramQuickStyle" Target="../diagrams/quickStyle22.xml"/><Relationship Id="rId5" Type="http://schemas.openxmlformats.org/officeDocument/2006/relationships/diagramLayout" Target="../diagrams/layout22.xml"/><Relationship Id="rId4" Type="http://schemas.openxmlformats.org/officeDocument/2006/relationships/diagramData" Target="../diagrams/data22.xml"/><Relationship Id="rId9"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2.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2.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7.xml"/><Relationship Id="rId2" Type="http://schemas.openxmlformats.org/officeDocument/2006/relationships/diagramData" Target="../diagrams/data7.xml"/><Relationship Id="rId1" Type="http://schemas.openxmlformats.org/officeDocument/2006/relationships/slideLayout" Target="../slideLayouts/slideLayout2.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ctrTitle"/>
          </p:nvPr>
        </p:nvSpPr>
        <p:spPr/>
        <p:txBody>
          <a:bodyPr/>
          <a:lstStyle/>
          <a:p>
            <a:r>
              <a:rPr lang="de-DE" dirty="0" smtClean="0"/>
              <a:t>QM-Systeme Teil 1</a:t>
            </a:r>
            <a:endParaRPr lang="de-DE" dirty="0"/>
          </a:p>
        </p:txBody>
      </p:sp>
      <p:sp>
        <p:nvSpPr>
          <p:cNvPr id="3" name="Untertitel 2"/>
          <p:cNvSpPr>
            <a:spLocks noGrp="1"/>
          </p:cNvSpPr>
          <p:nvPr>
            <p:ph type="subTitle" idx="1"/>
          </p:nvPr>
        </p:nvSpPr>
        <p:spPr/>
        <p:txBody>
          <a:bodyPr/>
          <a:lstStyle/>
          <a:p>
            <a:r>
              <a:rPr lang="de-DE" smtClean="0"/>
              <a:t>23.03.2022</a:t>
            </a: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032172" y="3697579"/>
            <a:ext cx="609600" cy="609600"/>
          </a:xfrm>
          <a:prstGeom prst="rect">
            <a:avLst/>
          </a:prstGeom>
        </p:spPr>
      </p:pic>
    </p:spTree>
    <p:extLst>
      <p:ext uri="{BB962C8B-B14F-4D97-AF65-F5344CB8AC3E}">
        <p14:creationId xmlns:p14="http://schemas.microsoft.com/office/powerpoint/2010/main" val="395415842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7418"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3406867522"/>
              </p:ext>
            </p:extLst>
          </p:nvPr>
        </p:nvGraphicFramePr>
        <p:xfrm>
          <a:off x="3869268" y="1334976"/>
          <a:ext cx="8509726"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52102596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QM-Systeme</a:t>
            </a:r>
            <a:endParaRPr lang="de-DE" dirty="0"/>
          </a:p>
        </p:txBody>
      </p:sp>
      <p:sp>
        <p:nvSpPr>
          <p:cNvPr id="3" name="Inhaltsplatzhalter 2"/>
          <p:cNvSpPr>
            <a:spLocks noGrp="1"/>
          </p:cNvSpPr>
          <p:nvPr>
            <p:ph idx="1"/>
          </p:nvPr>
        </p:nvSpPr>
        <p:spPr>
          <a:xfrm>
            <a:off x="3908456" y="772668"/>
            <a:ext cx="7315200" cy="5120640"/>
          </a:xfrm>
        </p:spPr>
        <p:txBody>
          <a:bodyPr/>
          <a:lstStyle/>
          <a:p>
            <a:r>
              <a:rPr lang="de-DE" dirty="0" smtClean="0">
                <a:ea typeface="Times New Roman" panose="02020603050405020304" pitchFamily="18" charset="0"/>
                <a:cs typeface="Times New Roman" panose="02020603050405020304" pitchFamily="18" charset="0"/>
                <a:sym typeface="Wingdings" panose="05000000000000000000" pitchFamily="2" charset="2"/>
              </a:rPr>
              <a:t> </a:t>
            </a:r>
            <a:r>
              <a:rPr lang="de-DE" dirty="0" smtClean="0">
                <a:ea typeface="Times New Roman" panose="02020603050405020304" pitchFamily="18" charset="0"/>
                <a:cs typeface="Times New Roman" panose="02020603050405020304" pitchFamily="18" charset="0"/>
              </a:rPr>
              <a:t>Oberstes Ziel:  </a:t>
            </a:r>
            <a:r>
              <a:rPr lang="de-DE" b="1" dirty="0" smtClean="0">
                <a:solidFill>
                  <a:srgbClr val="E94C0A"/>
                </a:solidFill>
                <a:ea typeface="Times New Roman" panose="02020603050405020304" pitchFamily="18" charset="0"/>
                <a:cs typeface="Times New Roman" panose="02020603050405020304" pitchFamily="18" charset="0"/>
              </a:rPr>
              <a:t>Kunden- /Patientenzufriedenheit</a:t>
            </a:r>
            <a:r>
              <a:rPr lang="de-DE" b="1" dirty="0" smtClean="0">
                <a:ea typeface="Times New Roman" panose="02020603050405020304" pitchFamily="18" charset="0"/>
                <a:cs typeface="Times New Roman" panose="02020603050405020304" pitchFamily="18" charset="0"/>
              </a:rPr>
              <a:t> </a:t>
            </a:r>
            <a:endParaRPr lang="de-DE" dirty="0">
              <a:ea typeface="Times New Roman" panose="02020603050405020304" pitchFamily="18" charset="0"/>
              <a:cs typeface="Times New Roman" panose="02020603050405020304" pitchFamily="18" charset="0"/>
            </a:endParaRPr>
          </a:p>
          <a:p>
            <a:r>
              <a:rPr lang="de-DE" dirty="0" smtClean="0">
                <a:ea typeface="Times New Roman" panose="02020603050405020304" pitchFamily="18" charset="0"/>
                <a:cs typeface="Times New Roman" panose="02020603050405020304" pitchFamily="18" charset="0"/>
                <a:sym typeface="Wingdings" panose="05000000000000000000" pitchFamily="2" charset="2"/>
              </a:rPr>
              <a:t> Abgrenzung von Zertifizierung und QM-System</a:t>
            </a:r>
          </a:p>
          <a:p>
            <a:pPr lvl="3">
              <a:buFont typeface="Arial" panose="020B0604020202020204" pitchFamily="34" charset="0"/>
              <a:buChar char="•"/>
            </a:pPr>
            <a:r>
              <a:rPr lang="de-DE" sz="2000" dirty="0">
                <a:ea typeface="Times New Roman" panose="02020603050405020304" pitchFamily="18" charset="0"/>
                <a:cs typeface="Times New Roman" panose="02020603050405020304" pitchFamily="18" charset="0"/>
                <a:sym typeface="Wingdings" panose="05000000000000000000" pitchFamily="2" charset="2"/>
              </a:rPr>
              <a:t> </a:t>
            </a:r>
            <a:r>
              <a:rPr lang="de-DE" sz="2000" dirty="0" smtClean="0">
                <a:ea typeface="Times New Roman" panose="02020603050405020304" pitchFamily="18" charset="0"/>
                <a:cs typeface="Times New Roman" panose="02020603050405020304" pitchFamily="18" charset="0"/>
                <a:sym typeface="Wingdings" panose="05000000000000000000" pitchFamily="2" charset="2"/>
              </a:rPr>
              <a:t>Bewertung der Verfahren und ihrer Anwendungsprobleme/-fehler</a:t>
            </a:r>
          </a:p>
          <a:p>
            <a:pPr lvl="3">
              <a:buFont typeface="Arial" panose="020B0604020202020204" pitchFamily="34" charset="0"/>
              <a:buChar char="•"/>
            </a:pPr>
            <a:r>
              <a:rPr lang="de-DE" sz="2000" dirty="0">
                <a:ea typeface="Times New Roman" panose="02020603050405020304" pitchFamily="18" charset="0"/>
                <a:cs typeface="Times New Roman" panose="02020603050405020304" pitchFamily="18" charset="0"/>
                <a:sym typeface="Wingdings" panose="05000000000000000000" pitchFamily="2" charset="2"/>
              </a:rPr>
              <a:t> </a:t>
            </a:r>
            <a:r>
              <a:rPr lang="de-DE" sz="2000" dirty="0" smtClean="0">
                <a:ea typeface="Times New Roman" panose="02020603050405020304" pitchFamily="18" charset="0"/>
                <a:cs typeface="Times New Roman" panose="02020603050405020304" pitchFamily="18" charset="0"/>
                <a:sym typeface="Wingdings" panose="05000000000000000000" pitchFamily="2" charset="2"/>
              </a:rPr>
              <a:t>Qualitätsbeurteilung durch interne Maßnahmen</a:t>
            </a:r>
          </a:p>
          <a:p>
            <a:pPr lvl="3">
              <a:buFont typeface="Arial" panose="020B0604020202020204" pitchFamily="34" charset="0"/>
              <a:buChar char="•"/>
            </a:pPr>
            <a:r>
              <a:rPr lang="de-DE" sz="2000" dirty="0">
                <a:ea typeface="Times New Roman" panose="02020603050405020304" pitchFamily="18" charset="0"/>
                <a:cs typeface="Times New Roman" panose="02020603050405020304" pitchFamily="18" charset="0"/>
                <a:sym typeface="Wingdings" panose="05000000000000000000" pitchFamily="2" charset="2"/>
              </a:rPr>
              <a:t> </a:t>
            </a:r>
            <a:r>
              <a:rPr lang="de-DE" sz="2000" dirty="0" smtClean="0">
                <a:ea typeface="Times New Roman" panose="02020603050405020304" pitchFamily="18" charset="0"/>
                <a:cs typeface="Times New Roman" panose="02020603050405020304" pitchFamily="18" charset="0"/>
                <a:sym typeface="Wingdings" panose="05000000000000000000" pitchFamily="2" charset="2"/>
              </a:rPr>
              <a:t>Qualitätsbeurteilung durch externe Verfahren</a:t>
            </a:r>
          </a:p>
          <a:p>
            <a:pPr lvl="3">
              <a:buFont typeface="Arial" panose="020B0604020202020204" pitchFamily="34" charset="0"/>
              <a:buChar char="•"/>
            </a:pPr>
            <a:r>
              <a:rPr lang="de-DE" sz="2000" dirty="0">
                <a:ea typeface="Times New Roman" panose="02020603050405020304" pitchFamily="18" charset="0"/>
                <a:cs typeface="Times New Roman" panose="02020603050405020304" pitchFamily="18" charset="0"/>
                <a:sym typeface="Wingdings" panose="05000000000000000000" pitchFamily="2" charset="2"/>
              </a:rPr>
              <a:t> </a:t>
            </a:r>
            <a:r>
              <a:rPr lang="de-DE" sz="2000" dirty="0" smtClean="0">
                <a:ea typeface="Times New Roman" panose="02020603050405020304" pitchFamily="18" charset="0"/>
                <a:cs typeface="Times New Roman" panose="02020603050405020304" pitchFamily="18" charset="0"/>
                <a:sym typeface="Wingdings" panose="05000000000000000000" pitchFamily="2" charset="2"/>
              </a:rPr>
              <a:t>Supervision</a:t>
            </a:r>
          </a:p>
          <a:p>
            <a:pPr lvl="3">
              <a:buFont typeface="Arial" panose="020B0604020202020204" pitchFamily="34" charset="0"/>
              <a:buChar char="•"/>
            </a:pPr>
            <a:r>
              <a:rPr lang="de-DE" sz="2000" dirty="0">
                <a:ea typeface="Times New Roman" panose="02020603050405020304" pitchFamily="18" charset="0"/>
                <a:cs typeface="Times New Roman" panose="02020603050405020304" pitchFamily="18" charset="0"/>
                <a:sym typeface="Wingdings" panose="05000000000000000000" pitchFamily="2" charset="2"/>
              </a:rPr>
              <a:t> </a:t>
            </a:r>
            <a:r>
              <a:rPr lang="de-DE" sz="2000" dirty="0" smtClean="0">
                <a:ea typeface="Times New Roman" panose="02020603050405020304" pitchFamily="18" charset="0"/>
                <a:cs typeface="Times New Roman" panose="02020603050405020304" pitchFamily="18" charset="0"/>
                <a:sym typeface="Wingdings" panose="05000000000000000000" pitchFamily="2" charset="2"/>
              </a:rPr>
              <a:t>Audit/Visitatio</a:t>
            </a:r>
            <a:r>
              <a:rPr lang="de-DE" sz="2000" dirty="0">
                <a:ea typeface="Times New Roman" panose="02020603050405020304" pitchFamily="18" charset="0"/>
                <a:cs typeface="Times New Roman" panose="02020603050405020304" pitchFamily="18" charset="0"/>
                <a:sym typeface="Wingdings" panose="05000000000000000000" pitchFamily="2" charset="2"/>
              </a:rPr>
              <a:t>n</a:t>
            </a:r>
            <a:endParaRPr lang="de-DE" sz="2000" dirty="0">
              <a:ea typeface="Times New Roman" panose="02020603050405020304" pitchFamily="18" charset="0"/>
              <a:cs typeface="Times New Roman" panose="02020603050405020304" pitchFamily="18" charset="0"/>
            </a:endParaRPr>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29097" y="3907972"/>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61281755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49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QM-Systeme</a:t>
            </a:r>
            <a:endParaRPr lang="de-DE" dirty="0"/>
          </a:p>
        </p:txBody>
      </p:sp>
      <p:sp>
        <p:nvSpPr>
          <p:cNvPr id="3" name="Inhaltsplatzhalter 2"/>
          <p:cNvSpPr>
            <a:spLocks noGrp="1"/>
          </p:cNvSpPr>
          <p:nvPr>
            <p:ph idx="1"/>
          </p:nvPr>
        </p:nvSpPr>
        <p:spPr/>
        <p:txBody>
          <a:bodyPr/>
          <a:lstStyle/>
          <a:p>
            <a:r>
              <a:rPr lang="de-DE" dirty="0" smtClean="0">
                <a:ea typeface="Times New Roman" panose="02020603050405020304" pitchFamily="18" charset="0"/>
                <a:cs typeface="Times New Roman" panose="02020603050405020304" pitchFamily="18" charset="0"/>
                <a:sym typeface="Wingdings" panose="05000000000000000000" pitchFamily="2" charset="2"/>
              </a:rPr>
              <a:t> </a:t>
            </a:r>
            <a:r>
              <a:rPr lang="de-DE" u="sng" dirty="0" smtClean="0">
                <a:ea typeface="Times New Roman" panose="02020603050405020304" pitchFamily="18" charset="0"/>
                <a:cs typeface="Times New Roman" panose="02020603050405020304" pitchFamily="18" charset="0"/>
                <a:sym typeface="Wingdings" panose="05000000000000000000" pitchFamily="2" charset="2"/>
              </a:rPr>
              <a:t>Zertifizierungsverfahren</a:t>
            </a:r>
          </a:p>
          <a:p>
            <a:pPr lvl="3">
              <a:buFont typeface="Arial" panose="020B0604020202020204" pitchFamily="34" charset="0"/>
              <a:buChar char="•"/>
            </a:pPr>
            <a:r>
              <a:rPr lang="de-DE" sz="2000" b="1" dirty="0" smtClean="0">
                <a:cs typeface="Times New Roman" panose="02020603050405020304" pitchFamily="18" charset="0"/>
                <a:sym typeface="Wingdings" panose="05000000000000000000" pitchFamily="2" charset="2"/>
              </a:rPr>
              <a:t>DIN EN ISO</a:t>
            </a:r>
          </a:p>
          <a:p>
            <a:pPr lvl="3">
              <a:buFont typeface="Arial" panose="020B0604020202020204" pitchFamily="34" charset="0"/>
              <a:buChar char="•"/>
            </a:pPr>
            <a:r>
              <a:rPr lang="de-DE" sz="2000" b="1" dirty="0" smtClean="0">
                <a:cs typeface="Times New Roman" panose="02020603050405020304" pitchFamily="18" charset="0"/>
                <a:sym typeface="Wingdings" panose="05000000000000000000" pitchFamily="2" charset="2"/>
              </a:rPr>
              <a:t>KTQ</a:t>
            </a:r>
          </a:p>
          <a:p>
            <a:pPr lvl="3">
              <a:buFont typeface="Arial" panose="020B0604020202020204" pitchFamily="34" charset="0"/>
              <a:buChar char="•"/>
            </a:pPr>
            <a:r>
              <a:rPr lang="de-DE" sz="2000" b="1" dirty="0" smtClean="0">
                <a:cs typeface="Times New Roman" panose="02020603050405020304" pitchFamily="18" charset="0"/>
                <a:sym typeface="Wingdings" panose="05000000000000000000" pitchFamily="2" charset="2"/>
              </a:rPr>
              <a:t>QEP</a:t>
            </a:r>
            <a:r>
              <a:rPr lang="de-DE" sz="2000" dirty="0" smtClean="0">
                <a:cs typeface="Times New Roman" panose="02020603050405020304" pitchFamily="18" charset="0"/>
                <a:sym typeface="Wingdings" panose="05000000000000000000" pitchFamily="2" charset="2"/>
              </a:rPr>
              <a:t> (in der ambulanten Versorgung)</a:t>
            </a:r>
          </a:p>
          <a:p>
            <a:pPr lvl="3">
              <a:buFont typeface="Arial" panose="020B0604020202020204" pitchFamily="34" charset="0"/>
              <a:buChar char="•"/>
            </a:pPr>
            <a:r>
              <a:rPr lang="de-DE" sz="2000" dirty="0" smtClean="0">
                <a:cs typeface="Times New Roman" panose="02020603050405020304" pitchFamily="18" charset="0"/>
                <a:sym typeface="Wingdings" panose="05000000000000000000" pitchFamily="2" charset="2"/>
              </a:rPr>
              <a:t>EPA (europäisches </a:t>
            </a:r>
            <a:r>
              <a:rPr lang="de-DE" sz="2000" dirty="0" err="1" smtClean="0">
                <a:cs typeface="Times New Roman" panose="02020603050405020304" pitchFamily="18" charset="0"/>
                <a:sym typeface="Wingdings" panose="05000000000000000000" pitchFamily="2" charset="2"/>
              </a:rPr>
              <a:t>Praxisassesment</a:t>
            </a:r>
            <a:r>
              <a:rPr lang="de-DE" sz="2000" dirty="0" smtClean="0">
                <a:cs typeface="Times New Roman" panose="02020603050405020304" pitchFamily="18" charset="0"/>
                <a:sym typeface="Wingdings" panose="05000000000000000000" pitchFamily="2" charset="2"/>
              </a:rPr>
              <a:t> im hauärztlichen Bereich)</a:t>
            </a:r>
          </a:p>
          <a:p>
            <a:pPr marL="0" indent="0">
              <a:buNone/>
            </a:pPr>
            <a:r>
              <a:rPr lang="de-DE" dirty="0">
                <a:cs typeface="Times New Roman" panose="02020603050405020304" pitchFamily="18" charset="0"/>
                <a:sym typeface="Wingdings" panose="05000000000000000000" pitchFamily="2" charset="2"/>
              </a:rPr>
              <a:t> </a:t>
            </a:r>
            <a:r>
              <a:rPr lang="de-DE" dirty="0" smtClean="0">
                <a:cs typeface="Times New Roman" panose="02020603050405020304" pitchFamily="18" charset="0"/>
                <a:sym typeface="Wingdings" panose="05000000000000000000" pitchFamily="2" charset="2"/>
              </a:rPr>
              <a:t>    </a:t>
            </a:r>
            <a:r>
              <a:rPr lang="de-DE" u="sng" dirty="0" smtClean="0">
                <a:solidFill>
                  <a:schemeClr val="tx1"/>
                </a:solidFill>
                <a:cs typeface="Times New Roman" panose="02020603050405020304" pitchFamily="18" charset="0"/>
                <a:sym typeface="Wingdings" panose="05000000000000000000" pitchFamily="2" charset="2"/>
              </a:rPr>
              <a:t>Selbstbewertungskonzepte</a:t>
            </a:r>
          </a:p>
          <a:p>
            <a:pPr lvl="3">
              <a:buFont typeface="Arial" panose="020B0604020202020204" pitchFamily="34" charset="0"/>
              <a:buChar char="•"/>
            </a:pPr>
            <a:r>
              <a:rPr lang="de-DE" sz="2000" b="1" dirty="0" smtClean="0">
                <a:solidFill>
                  <a:schemeClr val="tx1"/>
                </a:solidFill>
                <a:cs typeface="Times New Roman" panose="02020603050405020304" pitchFamily="18" charset="0"/>
                <a:sym typeface="Wingdings" panose="05000000000000000000" pitchFamily="2" charset="2"/>
              </a:rPr>
              <a:t>EFQM</a:t>
            </a:r>
          </a:p>
          <a:p>
            <a:pPr lvl="3">
              <a:buFont typeface="Arial" panose="020B0604020202020204" pitchFamily="34" charset="0"/>
              <a:buChar char="•"/>
            </a:pPr>
            <a:r>
              <a:rPr lang="de-DE" sz="2000" dirty="0" smtClean="0">
                <a:solidFill>
                  <a:schemeClr val="tx1"/>
                </a:solidFill>
                <a:cs typeface="Times New Roman" panose="02020603050405020304" pitchFamily="18" charset="0"/>
                <a:sym typeface="Wingdings" panose="05000000000000000000" pitchFamily="2" charset="2"/>
              </a:rPr>
              <a:t>Qualitätsbericht nach §137 SGB V</a:t>
            </a:r>
            <a:r>
              <a:rPr lang="de-DE" dirty="0" smtClean="0">
                <a:latin typeface="Calibri Light" panose="020F0302020204030204" pitchFamily="34" charset="0"/>
                <a:cs typeface="Times New Roman" panose="02020603050405020304" pitchFamily="18" charset="0"/>
                <a:sym typeface="Wingdings" panose="05000000000000000000" pitchFamily="2" charset="2"/>
              </a:rPr>
              <a:t/>
            </a:r>
            <a:br>
              <a:rPr lang="de-DE" dirty="0" smtClean="0">
                <a:latin typeface="Calibri Light" panose="020F0302020204030204" pitchFamily="34" charset="0"/>
                <a:cs typeface="Times New Roman" panose="02020603050405020304" pitchFamily="18" charset="0"/>
                <a:sym typeface="Wingdings" panose="05000000000000000000" pitchFamily="2" charset="2"/>
              </a:rPr>
            </a:b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620434" y="4049917"/>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58871774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9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Zertifizierung und Akkreditierung</a:t>
            </a:r>
            <a:endParaRPr lang="de-DE" dirty="0"/>
          </a:p>
        </p:txBody>
      </p:sp>
      <p:pic>
        <p:nvPicPr>
          <p:cNvPr id="5" name="Inhaltsplatzhalt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297680" y="1445837"/>
            <a:ext cx="6061166" cy="4279183"/>
          </a:xfrm>
        </p:spPr>
      </p:pic>
    </p:spTree>
    <p:extLst>
      <p:ext uri="{BB962C8B-B14F-4D97-AF65-F5344CB8AC3E}">
        <p14:creationId xmlns:p14="http://schemas.microsoft.com/office/powerpoint/2010/main" val="1501542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Zertifizierung und Akkreditierung</a:t>
            </a:r>
            <a:endParaRPr lang="de-DE" dirty="0"/>
          </a:p>
        </p:txBody>
      </p:sp>
      <p:sp>
        <p:nvSpPr>
          <p:cNvPr id="3" name="Inhaltsplatzhalter 2"/>
          <p:cNvSpPr>
            <a:spLocks noGrp="1"/>
          </p:cNvSpPr>
          <p:nvPr>
            <p:ph idx="1"/>
          </p:nvPr>
        </p:nvSpPr>
        <p:spPr/>
        <p:txBody>
          <a:bodyPr/>
          <a:lstStyle/>
          <a:p>
            <a:r>
              <a:rPr lang="de-DE" dirty="0" smtClean="0">
                <a:sym typeface="Wingdings" panose="05000000000000000000" pitchFamily="2" charset="2"/>
              </a:rPr>
              <a:t> </a:t>
            </a:r>
            <a:r>
              <a:rPr lang="de-DE" b="1" dirty="0" smtClean="0">
                <a:sym typeface="Wingdings" panose="05000000000000000000" pitchFamily="2" charset="2"/>
              </a:rPr>
              <a:t>Zertifizierung: </a:t>
            </a:r>
            <a:r>
              <a:rPr lang="de-DE" dirty="0" smtClean="0">
                <a:sym typeface="Wingdings" panose="05000000000000000000" pitchFamily="2" charset="2"/>
              </a:rPr>
              <a:t>Verfahren, nach dem eine dritte Stelle schriftlich bestätigt, dass ein Produkt, ein Prozess oder eine Dienstleistung mit festgelegten Anforderungen konform ist (aus DIN EN 45020)</a:t>
            </a:r>
          </a:p>
          <a:p>
            <a:endParaRPr lang="de-DE" dirty="0" smtClean="0">
              <a:sym typeface="Wingdings" panose="05000000000000000000" pitchFamily="2" charset="2"/>
            </a:endParaRPr>
          </a:p>
          <a:p>
            <a:r>
              <a:rPr lang="de-DE" dirty="0" smtClean="0">
                <a:sym typeface="Wingdings" panose="05000000000000000000" pitchFamily="2" charset="2"/>
              </a:rPr>
              <a:t> </a:t>
            </a:r>
            <a:r>
              <a:rPr lang="de-DE" b="1" dirty="0" smtClean="0">
                <a:sym typeface="Wingdings" panose="05000000000000000000" pitchFamily="2" charset="2"/>
              </a:rPr>
              <a:t>Akkreditierung: </a:t>
            </a:r>
            <a:r>
              <a:rPr lang="de-DE" dirty="0" smtClean="0">
                <a:sym typeface="Wingdings" panose="05000000000000000000" pitchFamily="2" charset="2"/>
              </a:rPr>
              <a:t>Verfahren, nachdem eine autorisierte Stelle die formelle Anerkennung erteilt, dass eine Stelle oder Person kompetent ist, bestimmte Aufgaben auszuführen</a:t>
            </a:r>
            <a:endParaRPr lang="de-DE" dirty="0"/>
          </a:p>
        </p:txBody>
      </p:sp>
      <p:pic>
        <p:nvPicPr>
          <p:cNvPr id="4" name="Grafik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384971" y="286603"/>
            <a:ext cx="1219200" cy="1158240"/>
          </a:xfrm>
          <a:prstGeom prst="rect">
            <a:avLst/>
          </a:prstGeom>
        </p:spPr>
      </p:pic>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495853" y="4286795"/>
            <a:ext cx="609600" cy="609600"/>
          </a:xfrm>
          <a:prstGeom prst="rect">
            <a:avLst/>
          </a:prstGeom>
        </p:spPr>
      </p:pic>
      <p:sp>
        <p:nvSpPr>
          <p:cNvPr id="6" name="Stern mit 5 Zacken 5"/>
          <p:cNvSpPr/>
          <p:nvPr/>
        </p:nvSpPr>
        <p:spPr>
          <a:xfrm>
            <a:off x="11336382" y="169818"/>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63145964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79160"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Zertifizierung und Akkreditierung</a:t>
            </a:r>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1709256258"/>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473234" y="4430486"/>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5854032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2612"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p:txBody>
          <a:bodyPr/>
          <a:lstStyle/>
          <a:p>
            <a:r>
              <a:rPr lang="de-DE" dirty="0" smtClean="0"/>
              <a:t>DIN EN ISO</a:t>
            </a:r>
            <a:endParaRPr lang="de-DE" dirty="0"/>
          </a:p>
        </p:txBody>
      </p:sp>
      <p:sp>
        <p:nvSpPr>
          <p:cNvPr id="5" name="Untertitel 4"/>
          <p:cNvSpPr>
            <a:spLocks noGrp="1"/>
          </p:cNvSpPr>
          <p:nvPr>
            <p:ph type="subTitle" idx="1"/>
          </p:nvPr>
        </p:nvSpPr>
        <p:spPr/>
        <p:txBody>
          <a:bodyPr/>
          <a:lstStyle/>
          <a:p>
            <a:endParaRPr lang="de-DE"/>
          </a:p>
        </p:txBody>
      </p:sp>
      <p:pic>
        <p:nvPicPr>
          <p:cNvPr id="2"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33555" y="3944112"/>
            <a:ext cx="609600" cy="609600"/>
          </a:xfrm>
          <a:prstGeom prst="rect">
            <a:avLst/>
          </a:prstGeom>
        </p:spPr>
      </p:pic>
    </p:spTree>
    <p:extLst>
      <p:ext uri="{BB962C8B-B14F-4D97-AF65-F5344CB8AC3E}">
        <p14:creationId xmlns:p14="http://schemas.microsoft.com/office/powerpoint/2010/main" val="25411998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5607"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DIN EN ISO </a:t>
            </a:r>
            <a:endParaRPr lang="de-DE" dirty="0"/>
          </a:p>
        </p:txBody>
      </p:sp>
      <p:sp>
        <p:nvSpPr>
          <p:cNvPr id="3" name="Inhaltsplatzhalter 2"/>
          <p:cNvSpPr>
            <a:spLocks noGrp="1"/>
          </p:cNvSpPr>
          <p:nvPr>
            <p:ph idx="1"/>
          </p:nvPr>
        </p:nvSpPr>
        <p:spPr/>
        <p:txBody>
          <a:bodyPr/>
          <a:lstStyle/>
          <a:p>
            <a:pPr>
              <a:buFont typeface="Arial" panose="020B0604020202020204" pitchFamily="34" charset="0"/>
              <a:buChar char="•"/>
            </a:pPr>
            <a:r>
              <a:rPr lang="de-DE" dirty="0" smtClean="0"/>
              <a:t> QM- und Zertifizierungssystem</a:t>
            </a:r>
          </a:p>
          <a:p>
            <a:pPr>
              <a:buFont typeface="Arial" panose="020B0604020202020204" pitchFamily="34" charset="0"/>
              <a:buChar char="•"/>
            </a:pPr>
            <a:r>
              <a:rPr lang="de-DE" dirty="0"/>
              <a:t> </a:t>
            </a:r>
            <a:r>
              <a:rPr lang="de-DE" dirty="0" smtClean="0"/>
              <a:t>weltweit gültig</a:t>
            </a:r>
          </a:p>
          <a:p>
            <a:pPr>
              <a:buFont typeface="Arial" panose="020B0604020202020204" pitchFamily="34" charset="0"/>
              <a:buChar char="•"/>
            </a:pPr>
            <a:r>
              <a:rPr lang="de-DE" dirty="0"/>
              <a:t> </a:t>
            </a:r>
            <a:r>
              <a:rPr lang="de-DE" dirty="0" smtClean="0"/>
              <a:t>in allen Bereichen anwendbar </a:t>
            </a:r>
            <a:r>
              <a:rPr lang="de-DE" dirty="0" smtClean="0">
                <a:sym typeface="Wingdings" panose="05000000000000000000" pitchFamily="2" charset="2"/>
              </a:rPr>
              <a:t> branchenunabhängig  Interpretation und Anpassung</a:t>
            </a:r>
          </a:p>
          <a:p>
            <a:pPr>
              <a:buFont typeface="Arial" panose="020B0604020202020204" pitchFamily="34" charset="0"/>
              <a:buChar char="•"/>
            </a:pPr>
            <a:r>
              <a:rPr lang="de-DE" dirty="0" smtClean="0">
                <a:sym typeface="Wingdings" panose="05000000000000000000" pitchFamily="2" charset="2"/>
              </a:rPr>
              <a:t> mögliche Teilzertifizierung</a:t>
            </a:r>
          </a:p>
          <a:p>
            <a:pPr>
              <a:buFont typeface="Arial" panose="020B0604020202020204" pitchFamily="34" charset="0"/>
              <a:buChar char="•"/>
            </a:pPr>
            <a:r>
              <a:rPr lang="de-DE" dirty="0" smtClean="0">
                <a:sym typeface="Wingdings" panose="05000000000000000000" pitchFamily="2" charset="2"/>
              </a:rPr>
              <a:t> kein Forderungskatalog</a:t>
            </a:r>
          </a:p>
          <a:p>
            <a:pPr>
              <a:buFont typeface="Arial" panose="020B0604020202020204" pitchFamily="34" charset="0"/>
              <a:buChar char="•"/>
            </a:pPr>
            <a:r>
              <a:rPr lang="de-DE" dirty="0">
                <a:sym typeface="Wingdings" panose="05000000000000000000" pitchFamily="2" charset="2"/>
              </a:rPr>
              <a:t> </a:t>
            </a:r>
            <a:r>
              <a:rPr lang="de-DE" dirty="0" smtClean="0">
                <a:sym typeface="Wingdings" panose="05000000000000000000" pitchFamily="2" charset="2"/>
              </a:rPr>
              <a:t>seit Ende 2012: Norm speziell für das Gesundheitswesen EN 15224</a:t>
            </a:r>
          </a:p>
          <a:p>
            <a:pPr>
              <a:buFont typeface="Arial" panose="020B0604020202020204" pitchFamily="34" charset="0"/>
              <a:buChar char="•"/>
            </a:pPr>
            <a:r>
              <a:rPr lang="de-DE" dirty="0">
                <a:sym typeface="Wingdings" panose="05000000000000000000" pitchFamily="2" charset="2"/>
              </a:rPr>
              <a:t> </a:t>
            </a:r>
            <a:r>
              <a:rPr lang="de-DE" u="sng" dirty="0" smtClean="0">
                <a:sym typeface="Wingdings" panose="05000000000000000000" pitchFamily="2" charset="2"/>
              </a:rPr>
              <a:t>Neu in der Version seit 2015: </a:t>
            </a:r>
            <a:r>
              <a:rPr lang="de-DE" b="1" dirty="0" smtClean="0">
                <a:solidFill>
                  <a:srgbClr val="FF0000"/>
                </a:solidFill>
                <a:sym typeface="Wingdings" panose="05000000000000000000" pitchFamily="2" charset="2"/>
              </a:rPr>
              <a:t>Risikobasierter Ansatz, Führungsverantwortung steigt, Umfeldanalyse und wissensbasierter Ansatz</a:t>
            </a:r>
          </a:p>
          <a:p>
            <a:pPr marL="0" indent="0">
              <a:buNone/>
            </a:pPr>
            <a:r>
              <a:rPr lang="de-DE" b="1" dirty="0" smtClean="0">
                <a:solidFill>
                  <a:srgbClr val="FF0000"/>
                </a:solidFill>
                <a:sym typeface="Wingdings" panose="05000000000000000000" pitchFamily="2" charset="2"/>
              </a:rPr>
              <a:t> KVP (kontinuierlicher Verbesserungsprozess als integraler Bestandteil)</a:t>
            </a:r>
          </a:p>
          <a:p>
            <a:pPr>
              <a:buFont typeface="Arial" panose="020B0604020202020204" pitchFamily="34" charset="0"/>
              <a:buChar char="•"/>
            </a:pPr>
            <a:endParaRPr lang="de-DE" b="1" dirty="0" smtClean="0">
              <a:solidFill>
                <a:srgbClr val="FF0000"/>
              </a:solidFill>
              <a:sym typeface="Wingdings" panose="05000000000000000000" pitchFamily="2" charset="2"/>
            </a:endParaRPr>
          </a:p>
          <a:p>
            <a:pPr marL="0" indent="0">
              <a:buNone/>
            </a:pPr>
            <a:endParaRPr lang="de-DE" b="1" dirty="0" smtClean="0">
              <a:solidFill>
                <a:schemeClr val="tx1"/>
              </a:solidFill>
              <a:sym typeface="Wingdings" panose="05000000000000000000" pitchFamily="2" charset="2"/>
            </a:endParaRPr>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277292" y="3646714"/>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4089045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7310"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DIN EN ISO</a:t>
            </a:r>
            <a:endParaRPr lang="de-DE" dirty="0"/>
          </a:p>
        </p:txBody>
      </p:sp>
      <p:sp>
        <p:nvSpPr>
          <p:cNvPr id="3" name="Inhaltsplatzhalter 2"/>
          <p:cNvSpPr>
            <a:spLocks noGrp="1"/>
          </p:cNvSpPr>
          <p:nvPr>
            <p:ph idx="1"/>
          </p:nvPr>
        </p:nvSpPr>
        <p:spPr>
          <a:xfrm>
            <a:off x="1097280" y="1845733"/>
            <a:ext cx="10058400" cy="4267683"/>
          </a:xfrm>
        </p:spPr>
        <p:txBody>
          <a:bodyPr>
            <a:normAutofit/>
          </a:bodyPr>
          <a:lstStyle/>
          <a:p>
            <a:pPr marL="201168" lvl="1" indent="0">
              <a:buNone/>
            </a:pPr>
            <a:endParaRPr lang="de-DE" sz="2000" dirty="0"/>
          </a:p>
          <a:p>
            <a:endParaRPr lang="de-DE" dirty="0"/>
          </a:p>
        </p:txBody>
      </p:sp>
      <p:graphicFrame>
        <p:nvGraphicFramePr>
          <p:cNvPr id="4" name="Diagramm 3"/>
          <p:cNvGraphicFramePr/>
          <p:nvPr>
            <p:extLst>
              <p:ext uri="{D42A27DB-BD31-4B8C-83A1-F6EECF244321}">
                <p14:modId xmlns:p14="http://schemas.microsoft.com/office/powerpoint/2010/main" val="2456263237"/>
              </p:ext>
            </p:extLst>
          </p:nvPr>
        </p:nvGraphicFramePr>
        <p:xfrm>
          <a:off x="2468879" y="1324047"/>
          <a:ext cx="9862457" cy="44009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41899" y="3979574"/>
            <a:ext cx="609600" cy="609600"/>
          </a:xfrm>
          <a:prstGeom prst="rect">
            <a:avLst/>
          </a:prstGeom>
        </p:spPr>
      </p:pic>
    </p:spTree>
    <p:extLst>
      <p:ext uri="{BB962C8B-B14F-4D97-AF65-F5344CB8AC3E}">
        <p14:creationId xmlns:p14="http://schemas.microsoft.com/office/powerpoint/2010/main" val="145588322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155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Normen (nach DIN)</a:t>
            </a:r>
            <a:endParaRPr lang="de-DE" dirty="0"/>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195427" y="863600"/>
            <a:ext cx="6661821" cy="5121275"/>
          </a:xfrm>
        </p:spPr>
      </p:pic>
    </p:spTree>
    <p:extLst>
      <p:ext uri="{BB962C8B-B14F-4D97-AF65-F5344CB8AC3E}">
        <p14:creationId xmlns:p14="http://schemas.microsoft.com/office/powerpoint/2010/main" val="26227515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a:xfrm>
            <a:off x="3631474" y="927463"/>
            <a:ext cx="8560526" cy="5930537"/>
          </a:xfrm>
        </p:spPr>
        <p:txBody>
          <a:bodyPr>
            <a:normAutofit/>
          </a:bodyPr>
          <a:lstStyle/>
          <a:p>
            <a:r>
              <a:rPr lang="de-DE" b="1" dirty="0"/>
              <a:t>Was ist ein System?</a:t>
            </a:r>
          </a:p>
          <a:p>
            <a:r>
              <a:rPr lang="de-DE" dirty="0" err="1"/>
              <a:t>systema</a:t>
            </a:r>
            <a:r>
              <a:rPr lang="de-DE" dirty="0"/>
              <a:t> (altgriechisch) = „aus mehreren Einzelteilen zusammengesetztes Ganzes“ </a:t>
            </a:r>
          </a:p>
          <a:p>
            <a:r>
              <a:rPr lang="de-DE" b="1" dirty="0" smtClean="0"/>
              <a:t>Was </a:t>
            </a:r>
            <a:r>
              <a:rPr lang="de-DE" b="1" dirty="0"/>
              <a:t>ist ein Managementsystem?</a:t>
            </a:r>
          </a:p>
          <a:p>
            <a:r>
              <a:rPr lang="de-DE" dirty="0" smtClean="0">
                <a:sym typeface="Wingdings" panose="05000000000000000000" pitchFamily="2" charset="2"/>
              </a:rPr>
              <a:t> </a:t>
            </a:r>
            <a:r>
              <a:rPr lang="de-DE" dirty="0" smtClean="0"/>
              <a:t>Bildung </a:t>
            </a:r>
            <a:r>
              <a:rPr lang="de-DE" dirty="0"/>
              <a:t>von Zielen, </a:t>
            </a:r>
            <a:r>
              <a:rPr lang="de-DE" dirty="0" smtClean="0"/>
              <a:t>Gestaltung </a:t>
            </a:r>
            <a:r>
              <a:rPr lang="de-DE" dirty="0"/>
              <a:t>von Systemen, </a:t>
            </a:r>
            <a:r>
              <a:rPr lang="de-DE" dirty="0" smtClean="0"/>
              <a:t>Steuerung </a:t>
            </a:r>
            <a:r>
              <a:rPr lang="de-DE" dirty="0"/>
              <a:t>der </a:t>
            </a:r>
            <a:r>
              <a:rPr lang="de-DE" dirty="0" smtClean="0"/>
              <a:t>Zielerreichung</a:t>
            </a:r>
          </a:p>
          <a:p>
            <a:r>
              <a:rPr lang="de-DE" dirty="0" smtClean="0">
                <a:sym typeface="Wingdings" panose="05000000000000000000" pitchFamily="2" charset="2"/>
              </a:rPr>
              <a:t> u</a:t>
            </a:r>
            <a:r>
              <a:rPr lang="de-DE" dirty="0" smtClean="0"/>
              <a:t>mfasst </a:t>
            </a:r>
            <a:r>
              <a:rPr lang="de-DE" dirty="0"/>
              <a:t>alle Aufgaben, die mit </a:t>
            </a:r>
            <a:r>
              <a:rPr lang="de-DE" dirty="0" smtClean="0"/>
              <a:t>Leitung </a:t>
            </a:r>
            <a:r>
              <a:rPr lang="de-DE" dirty="0"/>
              <a:t>einer </a:t>
            </a:r>
            <a:r>
              <a:rPr lang="de-DE" dirty="0" smtClean="0"/>
              <a:t>Unternehmung verbunden (</a:t>
            </a:r>
            <a:r>
              <a:rPr lang="de-DE" dirty="0" err="1" smtClean="0"/>
              <a:t>Manag</a:t>
            </a:r>
            <a:r>
              <a:rPr lang="de-DE" dirty="0" smtClean="0"/>
              <a:t>. =  Unternehmensführung) </a:t>
            </a:r>
          </a:p>
          <a:p>
            <a:r>
              <a:rPr lang="de-DE" dirty="0" smtClean="0">
                <a:sym typeface="Wingdings" panose="05000000000000000000" pitchFamily="2" charset="2"/>
              </a:rPr>
              <a:t> </a:t>
            </a:r>
            <a:r>
              <a:rPr lang="de-DE" dirty="0" smtClean="0"/>
              <a:t>Hauptaufgaben: </a:t>
            </a:r>
            <a:r>
              <a:rPr lang="de-DE" b="1" dirty="0" smtClean="0"/>
              <a:t>Führung</a:t>
            </a:r>
            <a:r>
              <a:rPr lang="de-DE" b="1" dirty="0"/>
              <a:t>, </a:t>
            </a:r>
            <a:r>
              <a:rPr lang="de-DE" b="1" dirty="0" smtClean="0"/>
              <a:t>Planung</a:t>
            </a:r>
            <a:r>
              <a:rPr lang="de-DE" b="1" dirty="0"/>
              <a:t>, </a:t>
            </a:r>
            <a:r>
              <a:rPr lang="de-DE" b="1" dirty="0" smtClean="0"/>
              <a:t>Organisation, Kontrolle</a:t>
            </a:r>
            <a:endParaRPr lang="de-DE" dirty="0"/>
          </a:p>
          <a:p>
            <a:r>
              <a:rPr lang="de-DE" dirty="0" smtClean="0">
                <a:sym typeface="Wingdings" panose="05000000000000000000" pitchFamily="2" charset="2"/>
              </a:rPr>
              <a:t> </a:t>
            </a:r>
            <a:r>
              <a:rPr lang="de-DE" dirty="0" smtClean="0"/>
              <a:t>Elemente </a:t>
            </a:r>
            <a:r>
              <a:rPr lang="de-DE" dirty="0"/>
              <a:t>eines Planungs- und Kontrollsystems (Planung, Controlling</a:t>
            </a:r>
            <a:r>
              <a:rPr lang="de-DE" dirty="0" smtClean="0"/>
              <a:t>), Informations- </a:t>
            </a:r>
            <a:r>
              <a:rPr lang="de-DE" dirty="0"/>
              <a:t>und Kommunikationssystem (Wirtschaftsinformatik), </a:t>
            </a:r>
            <a:r>
              <a:rPr lang="de-DE" dirty="0" smtClean="0"/>
              <a:t>Personalführungssystem </a:t>
            </a:r>
            <a:r>
              <a:rPr lang="de-DE" dirty="0"/>
              <a:t>(Personalführung) und </a:t>
            </a:r>
            <a:r>
              <a:rPr lang="de-DE" dirty="0" smtClean="0"/>
              <a:t>Organisationssystem </a:t>
            </a:r>
            <a:r>
              <a:rPr lang="de-DE" dirty="0"/>
              <a:t>(Organisation) </a:t>
            </a:r>
            <a:endParaRPr lang="de-DE" dirty="0" smtClean="0"/>
          </a:p>
          <a:p>
            <a:r>
              <a:rPr lang="de-DE" b="1" dirty="0"/>
              <a:t>Was ist ein Qualitätsmanagementsystem?</a:t>
            </a:r>
          </a:p>
          <a:p>
            <a:r>
              <a:rPr lang="de-DE" dirty="0"/>
              <a:t>„Managementsystem, um eine Organisation im Hinblick auf Qualität zu leiten und zu lenken.“</a:t>
            </a:r>
          </a:p>
          <a:p>
            <a:endParaRPr lang="de-DE" dirty="0"/>
          </a:p>
          <a:p>
            <a:endParaRPr lang="de-DE" dirty="0"/>
          </a:p>
        </p:txBody>
      </p:sp>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229694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Normen (nach DIN)</a:t>
            </a:r>
            <a:endParaRPr lang="de-DE" dirty="0"/>
          </a:p>
        </p:txBody>
      </p:sp>
      <p:sp>
        <p:nvSpPr>
          <p:cNvPr id="6" name="Inhaltsplatzhalter 5"/>
          <p:cNvSpPr>
            <a:spLocks noGrp="1"/>
          </p:cNvSpPr>
          <p:nvPr>
            <p:ph idx="1"/>
          </p:nvPr>
        </p:nvSpPr>
        <p:spPr>
          <a:xfrm>
            <a:off x="3644537" y="1845733"/>
            <a:ext cx="8020593" cy="4450563"/>
          </a:xfrm>
        </p:spPr>
        <p:txBody>
          <a:bodyPr>
            <a:normAutofit fontScale="25000" lnSpcReduction="20000"/>
          </a:bodyPr>
          <a:lstStyle/>
          <a:p>
            <a:pPr algn="just">
              <a:lnSpc>
                <a:spcPct val="107000"/>
              </a:lnSpc>
              <a:spcAft>
                <a:spcPts val="0"/>
              </a:spcAft>
              <a:buFont typeface="Arial" panose="020B0604020202020204" pitchFamily="34" charset="0"/>
              <a:buChar char="•"/>
            </a:pPr>
            <a:r>
              <a:rPr lang="de-DE" sz="8000" dirty="0" smtClean="0"/>
              <a:t> Normung = planmäßige, durchgeführte </a:t>
            </a:r>
            <a:r>
              <a:rPr lang="de-DE" sz="8000" dirty="0"/>
              <a:t>Vereinheitlichung von materiellen und immateriellen Gegenständen zum Nutzen der </a:t>
            </a:r>
            <a:r>
              <a:rPr lang="de-DE" sz="8000" dirty="0" smtClean="0"/>
              <a:t>Allgemeinheit</a:t>
            </a:r>
          </a:p>
          <a:p>
            <a:pPr algn="just">
              <a:lnSpc>
                <a:spcPct val="107000"/>
              </a:lnSpc>
              <a:spcAft>
                <a:spcPts val="0"/>
              </a:spcAft>
              <a:buFont typeface="Arial" panose="020B0604020202020204" pitchFamily="34" charset="0"/>
              <a:buChar char="•"/>
            </a:pPr>
            <a:r>
              <a:rPr lang="de-DE" sz="8000" dirty="0" smtClean="0"/>
              <a:t> Cave: kein wirtschaftlicher </a:t>
            </a:r>
            <a:r>
              <a:rPr lang="de-DE" sz="8000" dirty="0"/>
              <a:t>Sondervorteil Einzelner </a:t>
            </a:r>
            <a:endParaRPr lang="de-DE" sz="8000" dirty="0" smtClean="0"/>
          </a:p>
          <a:p>
            <a:pPr algn="just">
              <a:lnSpc>
                <a:spcPct val="107000"/>
              </a:lnSpc>
              <a:spcAft>
                <a:spcPts val="0"/>
              </a:spcAft>
              <a:buFont typeface="Arial" panose="020B0604020202020204" pitchFamily="34" charset="0"/>
              <a:buChar char="•"/>
            </a:pPr>
            <a:r>
              <a:rPr lang="de-DE" sz="8000" dirty="0" smtClean="0"/>
              <a:t> Förderung der Rationalisierung </a:t>
            </a:r>
            <a:r>
              <a:rPr lang="de-DE" sz="8000" dirty="0"/>
              <a:t>und </a:t>
            </a:r>
            <a:r>
              <a:rPr lang="de-DE" sz="8000" dirty="0" smtClean="0"/>
              <a:t>Qualitätssicherung </a:t>
            </a:r>
            <a:r>
              <a:rPr lang="de-DE" sz="8000" dirty="0"/>
              <a:t>in Wirtschaft, Technik, Wissenschaft und </a:t>
            </a:r>
            <a:r>
              <a:rPr lang="de-DE" sz="8000" dirty="0" smtClean="0"/>
              <a:t>Verwaltung</a:t>
            </a:r>
          </a:p>
          <a:p>
            <a:pPr algn="just">
              <a:lnSpc>
                <a:spcPct val="107000"/>
              </a:lnSpc>
              <a:spcAft>
                <a:spcPts val="0"/>
              </a:spcAft>
              <a:buFont typeface="Arial" panose="020B0604020202020204" pitchFamily="34" charset="0"/>
              <a:buChar char="•"/>
            </a:pPr>
            <a:r>
              <a:rPr lang="de-DE" sz="8000" dirty="0" smtClean="0"/>
              <a:t> Dient Sicherheit </a:t>
            </a:r>
            <a:r>
              <a:rPr lang="de-DE" sz="8000" dirty="0"/>
              <a:t>von Menschen und Sachen </a:t>
            </a:r>
            <a:r>
              <a:rPr lang="de-DE" sz="8000" dirty="0" smtClean="0"/>
              <a:t>und Qualitätsverbesserung </a:t>
            </a:r>
            <a:r>
              <a:rPr lang="de-DE" sz="8000" dirty="0"/>
              <a:t>in allen </a:t>
            </a:r>
            <a:r>
              <a:rPr lang="de-DE" sz="8000" dirty="0" smtClean="0"/>
              <a:t>Lebensbereichen</a:t>
            </a:r>
          </a:p>
          <a:p>
            <a:pPr algn="just">
              <a:lnSpc>
                <a:spcPct val="107000"/>
              </a:lnSpc>
              <a:spcAft>
                <a:spcPts val="0"/>
              </a:spcAft>
              <a:buFont typeface="Arial" panose="020B0604020202020204" pitchFamily="34" charset="0"/>
              <a:buChar char="•"/>
            </a:pPr>
            <a:r>
              <a:rPr lang="de-DE" sz="8000" dirty="0" smtClean="0"/>
              <a:t> Dient sinnvoller </a:t>
            </a:r>
            <a:r>
              <a:rPr lang="de-DE" sz="8000" dirty="0"/>
              <a:t>Ordnung und </a:t>
            </a:r>
            <a:r>
              <a:rPr lang="de-DE" sz="8000" dirty="0" smtClean="0"/>
              <a:t>Information auf jeweiligem Normungsgebiet</a:t>
            </a:r>
          </a:p>
          <a:p>
            <a:pPr algn="just">
              <a:lnSpc>
                <a:spcPct val="107000"/>
              </a:lnSpc>
              <a:spcAft>
                <a:spcPts val="0"/>
              </a:spcAft>
              <a:buFont typeface="Arial" panose="020B0604020202020204" pitchFamily="34" charset="0"/>
              <a:buChar char="•"/>
            </a:pPr>
            <a:r>
              <a:rPr lang="de-DE" sz="8000" dirty="0" smtClean="0"/>
              <a:t> Normung auf </a:t>
            </a:r>
            <a:r>
              <a:rPr lang="de-DE" sz="8000" dirty="0"/>
              <a:t>nationaler, regionaler und internationaler Ebene </a:t>
            </a:r>
          </a:p>
          <a:p>
            <a:pPr algn="just">
              <a:lnSpc>
                <a:spcPct val="107000"/>
              </a:lnSpc>
              <a:spcAft>
                <a:spcPts val="0"/>
              </a:spcAft>
              <a:buFont typeface="Arial" panose="020B0604020202020204" pitchFamily="34" charset="0"/>
              <a:buChar char="•"/>
            </a:pPr>
            <a:r>
              <a:rPr lang="de-DE" sz="8000" dirty="0" smtClean="0"/>
              <a:t> Formulierung </a:t>
            </a:r>
            <a:r>
              <a:rPr lang="de-DE" sz="8000" dirty="0"/>
              <a:t>von Regeln, Leitlinien oder Merkmalen durch eine anerkannte Organisation und deren Normengremien. </a:t>
            </a:r>
            <a:endParaRPr lang="de-DE" sz="8000" dirty="0" smtClean="0"/>
          </a:p>
          <a:p>
            <a:pPr algn="just">
              <a:lnSpc>
                <a:spcPct val="107000"/>
              </a:lnSpc>
              <a:spcAft>
                <a:spcPts val="0"/>
              </a:spcAft>
              <a:buFont typeface="Arial" panose="020B0604020202020204" pitchFamily="34" charset="0"/>
              <a:buChar char="•"/>
            </a:pPr>
            <a:r>
              <a:rPr lang="de-DE" sz="8000" dirty="0" smtClean="0"/>
              <a:t> Basis: gesicherte Ergebnisse </a:t>
            </a:r>
            <a:r>
              <a:rPr lang="de-DE" sz="8000" dirty="0"/>
              <a:t>von Wissenschaft, Technik und Erfahrung </a:t>
            </a:r>
          </a:p>
          <a:p>
            <a:pPr algn="just">
              <a:lnSpc>
                <a:spcPct val="107000"/>
              </a:lnSpc>
              <a:spcAft>
                <a:spcPts val="0"/>
              </a:spcAft>
              <a:buFont typeface="Arial" panose="020B0604020202020204" pitchFamily="34" charset="0"/>
              <a:buChar char="•"/>
            </a:pPr>
            <a:r>
              <a:rPr lang="de-DE" sz="8000" dirty="0" smtClean="0"/>
              <a:t> Förderung </a:t>
            </a:r>
            <a:r>
              <a:rPr lang="de-DE" sz="8000" dirty="0"/>
              <a:t>von Vorteilen für die </a:t>
            </a:r>
            <a:r>
              <a:rPr lang="de-DE" sz="8000" dirty="0" smtClean="0"/>
              <a:t>Gesellschaft </a:t>
            </a:r>
            <a:endParaRPr lang="de-DE" sz="8000" dirty="0"/>
          </a:p>
          <a:p>
            <a:pPr algn="just">
              <a:lnSpc>
                <a:spcPct val="107000"/>
              </a:lnSpc>
              <a:spcAft>
                <a:spcPts val="0"/>
              </a:spcAft>
            </a:pPr>
            <a:endParaRPr lang="de-DE" dirty="0"/>
          </a:p>
          <a:p>
            <a:pPr algn="just">
              <a:lnSpc>
                <a:spcPct val="107000"/>
              </a:lnSpc>
              <a:spcAft>
                <a:spcPts val="0"/>
              </a:spcAft>
            </a:pPr>
            <a:r>
              <a:rPr lang="de-DE" dirty="0"/>
              <a:t> </a:t>
            </a:r>
          </a:p>
          <a:p>
            <a:endParaRPr lang="de-DE" dirty="0"/>
          </a:p>
        </p:txBody>
      </p:sp>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4867503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Ziele von Normen</a:t>
            </a:r>
            <a:endParaRPr lang="de-DE" dirty="0"/>
          </a:p>
        </p:txBody>
      </p:sp>
      <p:sp>
        <p:nvSpPr>
          <p:cNvPr id="7" name="Inhaltsplatzhalter 6"/>
          <p:cNvSpPr>
            <a:spLocks noGrp="1"/>
          </p:cNvSpPr>
          <p:nvPr>
            <p:ph idx="1"/>
          </p:nvPr>
        </p:nvSpPr>
        <p:spPr>
          <a:xfrm>
            <a:off x="3657600" y="914400"/>
            <a:ext cx="7498079" cy="5277394"/>
          </a:xfrm>
        </p:spPr>
        <p:txBody>
          <a:bodyPr>
            <a:normAutofit fontScale="92500" lnSpcReduction="10000"/>
          </a:bodyPr>
          <a:lstStyle/>
          <a:p>
            <a:pPr algn="just">
              <a:lnSpc>
                <a:spcPct val="107000"/>
              </a:lnSpc>
              <a:spcAft>
                <a:spcPts val="0"/>
              </a:spcAft>
            </a:pPr>
            <a:r>
              <a:rPr lang="de-DE" sz="2200" dirty="0"/>
              <a:t>Durch schaffen von Vereinheitlichung sollen gefördert und verbessert werden:</a:t>
            </a:r>
          </a:p>
          <a:p>
            <a:pPr marL="342900" lvl="0" indent="-342900" algn="just">
              <a:lnSpc>
                <a:spcPct val="107000"/>
              </a:lnSpc>
              <a:spcAft>
                <a:spcPts val="0"/>
              </a:spcAft>
              <a:buFont typeface="Symbol" panose="05050102010706020507" pitchFamily="18" charset="2"/>
              <a:buChar char=""/>
            </a:pPr>
            <a:r>
              <a:rPr lang="de-DE" sz="2200" dirty="0"/>
              <a:t>Eignung von Produkten, Prozessen, Dienstleistungen für ihren geplanten Zweck</a:t>
            </a:r>
          </a:p>
          <a:p>
            <a:pPr marL="342900" lvl="0" indent="-342900" algn="just">
              <a:lnSpc>
                <a:spcPct val="107000"/>
              </a:lnSpc>
              <a:spcAft>
                <a:spcPts val="0"/>
              </a:spcAft>
              <a:buFont typeface="Symbol" panose="05050102010706020507" pitchFamily="18" charset="2"/>
              <a:buChar char=""/>
            </a:pPr>
            <a:r>
              <a:rPr lang="de-DE" sz="2200" dirty="0"/>
              <a:t>Austausch von Waren und Dienstleistungen </a:t>
            </a:r>
          </a:p>
          <a:p>
            <a:pPr marL="342900" lvl="0" indent="-342900" algn="just">
              <a:lnSpc>
                <a:spcPct val="107000"/>
              </a:lnSpc>
              <a:spcAft>
                <a:spcPts val="0"/>
              </a:spcAft>
              <a:buFont typeface="Symbol" panose="05050102010706020507" pitchFamily="18" charset="2"/>
              <a:buChar char=""/>
            </a:pPr>
            <a:r>
              <a:rPr lang="de-DE" sz="2200" dirty="0"/>
              <a:t>technische und kommunikative Zusammenarbeit</a:t>
            </a:r>
          </a:p>
          <a:p>
            <a:pPr marL="342900" lvl="0" indent="-342900" algn="just">
              <a:lnSpc>
                <a:spcPct val="107000"/>
              </a:lnSpc>
              <a:spcAft>
                <a:spcPts val="0"/>
              </a:spcAft>
              <a:buFont typeface="Symbol" panose="05050102010706020507" pitchFamily="18" charset="2"/>
              <a:buChar char=""/>
            </a:pPr>
            <a:r>
              <a:rPr lang="de-DE" sz="2200" dirty="0"/>
              <a:t>Rationalisierung </a:t>
            </a:r>
          </a:p>
          <a:p>
            <a:pPr marL="342900" lvl="0" indent="-342900" algn="just">
              <a:lnSpc>
                <a:spcPct val="107000"/>
              </a:lnSpc>
              <a:spcAft>
                <a:spcPts val="0"/>
              </a:spcAft>
              <a:buFont typeface="Symbol" panose="05050102010706020507" pitchFamily="18" charset="2"/>
              <a:buChar char=""/>
            </a:pPr>
            <a:r>
              <a:rPr lang="de-DE" sz="2200" dirty="0"/>
              <a:t>Verminderung der Vielfalt</a:t>
            </a:r>
          </a:p>
          <a:p>
            <a:pPr marL="342900" lvl="0" indent="-342900" algn="just">
              <a:lnSpc>
                <a:spcPct val="107000"/>
              </a:lnSpc>
              <a:spcAft>
                <a:spcPts val="0"/>
              </a:spcAft>
              <a:buFont typeface="Symbol" panose="05050102010706020507" pitchFamily="18" charset="2"/>
              <a:buChar char=""/>
            </a:pPr>
            <a:r>
              <a:rPr lang="de-DE" sz="2200" dirty="0"/>
              <a:t>Kompatibilität</a:t>
            </a:r>
          </a:p>
          <a:p>
            <a:pPr marL="342900" lvl="0" indent="-342900" algn="just">
              <a:lnSpc>
                <a:spcPct val="107000"/>
              </a:lnSpc>
              <a:spcAft>
                <a:spcPts val="0"/>
              </a:spcAft>
              <a:buFont typeface="Symbol" panose="05050102010706020507" pitchFamily="18" charset="2"/>
              <a:buChar char=""/>
            </a:pPr>
            <a:r>
              <a:rPr lang="de-DE" sz="2200" dirty="0"/>
              <a:t>Gebrauchstauglichkeit</a:t>
            </a:r>
          </a:p>
          <a:p>
            <a:pPr marL="342900" lvl="0" indent="-342900" algn="just">
              <a:lnSpc>
                <a:spcPct val="107000"/>
              </a:lnSpc>
              <a:spcAft>
                <a:spcPts val="0"/>
              </a:spcAft>
              <a:buFont typeface="Symbol" panose="05050102010706020507" pitchFamily="18" charset="2"/>
              <a:buChar char=""/>
            </a:pPr>
            <a:r>
              <a:rPr lang="de-DE" sz="2200" dirty="0"/>
              <a:t>Sicherheit</a:t>
            </a:r>
          </a:p>
          <a:p>
            <a:pPr marL="342900" lvl="0" indent="-342900" algn="just">
              <a:lnSpc>
                <a:spcPct val="107000"/>
              </a:lnSpc>
              <a:spcAft>
                <a:spcPts val="0"/>
              </a:spcAft>
              <a:buFont typeface="Symbol" panose="05050102010706020507" pitchFamily="18" charset="2"/>
              <a:buChar char=""/>
            </a:pPr>
            <a:r>
              <a:rPr lang="de-DE" sz="2200" dirty="0"/>
              <a:t>Gegenseitige Verständigung durch Festlegung von Begriffen</a:t>
            </a:r>
          </a:p>
          <a:p>
            <a:endParaRPr lang="de-DE" dirty="0"/>
          </a:p>
        </p:txBody>
      </p:sp>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05013876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Bedeutung von Normen</a:t>
            </a:r>
            <a:endParaRPr lang="de-DE" dirty="0"/>
          </a:p>
        </p:txBody>
      </p:sp>
      <p:sp>
        <p:nvSpPr>
          <p:cNvPr id="7" name="Inhaltsplatzhalter 6"/>
          <p:cNvSpPr>
            <a:spLocks noGrp="1"/>
          </p:cNvSpPr>
          <p:nvPr>
            <p:ph idx="1"/>
          </p:nvPr>
        </p:nvSpPr>
        <p:spPr/>
        <p:txBody>
          <a:bodyPr>
            <a:normAutofit/>
          </a:bodyPr>
          <a:lstStyle/>
          <a:p>
            <a:pPr algn="just">
              <a:lnSpc>
                <a:spcPct val="107000"/>
              </a:lnSpc>
              <a:spcAft>
                <a:spcPts val="0"/>
              </a:spcAft>
              <a:buFont typeface="Arial" panose="020B0604020202020204" pitchFamily="34" charset="0"/>
              <a:buChar char="•"/>
            </a:pPr>
            <a:r>
              <a:rPr lang="de-DE" dirty="0"/>
              <a:t> </a:t>
            </a:r>
            <a:r>
              <a:rPr lang="de-DE" dirty="0" smtClean="0"/>
              <a:t>Große Bedeutung für Wirtschaft </a:t>
            </a:r>
            <a:r>
              <a:rPr lang="de-DE" dirty="0" smtClean="0">
                <a:sym typeface="Wingdings" panose="05000000000000000000" pitchFamily="2" charset="2"/>
              </a:rPr>
              <a:t> Unterstützung von Märkten </a:t>
            </a:r>
          </a:p>
          <a:p>
            <a:pPr algn="just">
              <a:lnSpc>
                <a:spcPct val="107000"/>
              </a:lnSpc>
              <a:spcAft>
                <a:spcPts val="0"/>
              </a:spcAft>
              <a:buFont typeface="Arial" panose="020B0604020202020204" pitchFamily="34" charset="0"/>
              <a:buChar char="•"/>
            </a:pPr>
            <a:r>
              <a:rPr lang="de-DE" dirty="0">
                <a:sym typeface="Wingdings" panose="05000000000000000000" pitchFamily="2" charset="2"/>
              </a:rPr>
              <a:t> </a:t>
            </a:r>
            <a:r>
              <a:rPr lang="de-DE" dirty="0" smtClean="0"/>
              <a:t>Gemeinsame </a:t>
            </a:r>
            <a:r>
              <a:rPr lang="de-DE" dirty="0"/>
              <a:t>Normen und Standards </a:t>
            </a:r>
            <a:r>
              <a:rPr lang="de-DE" dirty="0" smtClean="0"/>
              <a:t>als Grundlage für freien </a:t>
            </a:r>
            <a:r>
              <a:rPr lang="de-DE" dirty="0"/>
              <a:t>Handel von Waren und Dienstleistungen ohne zusätzliche </a:t>
            </a:r>
            <a:r>
              <a:rPr lang="de-DE" dirty="0" smtClean="0"/>
              <a:t>Anpassungskosten</a:t>
            </a:r>
          </a:p>
          <a:p>
            <a:pPr algn="just">
              <a:lnSpc>
                <a:spcPct val="107000"/>
              </a:lnSpc>
              <a:spcAft>
                <a:spcPts val="0"/>
              </a:spcAft>
              <a:buFont typeface="Arial" panose="020B0604020202020204" pitchFamily="34" charset="0"/>
              <a:buChar char="•"/>
            </a:pPr>
            <a:r>
              <a:rPr lang="de-DE" dirty="0"/>
              <a:t> </a:t>
            </a:r>
            <a:r>
              <a:rPr lang="de-DE" dirty="0" smtClean="0"/>
              <a:t>Empfehlungscharakter (keine rechtliche Verbindlichkeit) </a:t>
            </a:r>
            <a:r>
              <a:rPr lang="de-DE" dirty="0" smtClean="0">
                <a:sym typeface="Wingdings" panose="05000000000000000000" pitchFamily="2" charset="2"/>
              </a:rPr>
              <a:t> kö</a:t>
            </a:r>
            <a:r>
              <a:rPr lang="de-DE" dirty="0" smtClean="0"/>
              <a:t>nnen durch </a:t>
            </a:r>
            <a:r>
              <a:rPr lang="de-DE" dirty="0"/>
              <a:t>Vorschriften eines Gesetzgebers oder </a:t>
            </a:r>
            <a:r>
              <a:rPr lang="de-DE" dirty="0" smtClean="0"/>
              <a:t>Verträge </a:t>
            </a:r>
            <a:r>
              <a:rPr lang="de-DE" dirty="0"/>
              <a:t>zu deren Einhaltung verbindlich vereinbart werden (z.B. „Stand der Technik“ verweist auf Normung).</a:t>
            </a:r>
          </a:p>
          <a:p>
            <a:endParaRPr lang="de-DE" dirty="0"/>
          </a:p>
        </p:txBody>
      </p:sp>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04682225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Normen</a:t>
            </a:r>
            <a:endParaRPr lang="de-DE" dirty="0"/>
          </a:p>
        </p:txBody>
      </p:sp>
      <p:pic>
        <p:nvPicPr>
          <p:cNvPr id="12" name="Inhaltsplatzhalter 8"/>
          <p:cNvPicPr>
            <a:picLocks noGrp="1" noChangeAspect="1"/>
          </p:cNvPicPr>
          <p:nvPr>
            <p:ph idx="1"/>
          </p:nvPr>
        </p:nvPicPr>
        <p:blipFill>
          <a:blip r:embed="rId2"/>
          <a:stretch>
            <a:fillRect/>
          </a:stretch>
        </p:blipFill>
        <p:spPr>
          <a:xfrm>
            <a:off x="3605349" y="2084114"/>
            <a:ext cx="8059782" cy="3493725"/>
          </a:xfrm>
          <a:prstGeom prst="rect">
            <a:avLst/>
          </a:prstGeom>
        </p:spPr>
      </p:pic>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68142492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Geschichte der DIN-Normen</a:t>
            </a:r>
            <a:endParaRPr lang="de-DE" dirty="0"/>
          </a:p>
        </p:txBody>
      </p:sp>
      <p:sp>
        <p:nvSpPr>
          <p:cNvPr id="3" name="Inhaltsplatzhalter 2"/>
          <p:cNvSpPr>
            <a:spLocks noGrp="1"/>
          </p:cNvSpPr>
          <p:nvPr>
            <p:ph idx="1"/>
          </p:nvPr>
        </p:nvSpPr>
        <p:spPr>
          <a:xfrm>
            <a:off x="3670663" y="731520"/>
            <a:ext cx="7889965" cy="5386892"/>
          </a:xfrm>
        </p:spPr>
        <p:txBody>
          <a:bodyPr>
            <a:normAutofit/>
          </a:bodyPr>
          <a:lstStyle/>
          <a:p>
            <a:pPr marL="0" indent="0">
              <a:buNone/>
            </a:pPr>
            <a:r>
              <a:rPr lang="de-DE" dirty="0" smtClean="0">
                <a:sym typeface="Wingdings" panose="05000000000000000000" pitchFamily="2" charset="2"/>
              </a:rPr>
              <a:t></a:t>
            </a:r>
            <a:r>
              <a:rPr lang="de-DE" dirty="0" smtClean="0"/>
              <a:t>Initiative </a:t>
            </a:r>
            <a:r>
              <a:rPr lang="de-DE" dirty="0"/>
              <a:t>zur Gründung </a:t>
            </a:r>
            <a:r>
              <a:rPr lang="de-DE" dirty="0" smtClean="0"/>
              <a:t>DIN vom </a:t>
            </a:r>
            <a:r>
              <a:rPr lang="de-DE" dirty="0"/>
              <a:t>„Königlichen Fabrikationsbüro für Artillerie“ (</a:t>
            </a:r>
            <a:r>
              <a:rPr lang="de-DE" dirty="0" smtClean="0"/>
              <a:t>Berlin) </a:t>
            </a:r>
            <a:r>
              <a:rPr lang="de-DE" dirty="0" smtClean="0">
                <a:sym typeface="Wingdings" panose="05000000000000000000" pitchFamily="2" charset="2"/>
              </a:rPr>
              <a:t> </a:t>
            </a:r>
            <a:r>
              <a:rPr lang="de-DE" dirty="0" smtClean="0"/>
              <a:t>Produktionsgemeinschaft </a:t>
            </a:r>
            <a:r>
              <a:rPr lang="de-DE" dirty="0"/>
              <a:t>für </a:t>
            </a:r>
            <a:r>
              <a:rPr lang="de-DE" dirty="0" smtClean="0"/>
              <a:t>Rüstungsindustrie in D (v.a. einheitliche Normen im Maschinenbau) </a:t>
            </a:r>
          </a:p>
          <a:p>
            <a:pPr lvl="0"/>
            <a:r>
              <a:rPr lang="de-DE" dirty="0"/>
              <a:t>1917 Gründung von DIN als Normenausschuss der deutschen Industrie</a:t>
            </a:r>
          </a:p>
          <a:p>
            <a:pPr lvl="0"/>
            <a:r>
              <a:rPr lang="de-DE" dirty="0"/>
              <a:t>1918 Die erste DIN-Norm erscheint „DIN 1 – Kegelstifte“</a:t>
            </a:r>
          </a:p>
          <a:p>
            <a:pPr lvl="0"/>
            <a:r>
              <a:rPr lang="de-DE" dirty="0"/>
              <a:t>1922 DIN 476 Papierformate (DIN A 4 usw.) wird </a:t>
            </a:r>
            <a:r>
              <a:rPr lang="de-DE" dirty="0" smtClean="0"/>
              <a:t>veröffentlicht</a:t>
            </a:r>
          </a:p>
          <a:p>
            <a:pPr lvl="0"/>
            <a:r>
              <a:rPr lang="de-DE" dirty="0"/>
              <a:t>1961 DIN wird Gründungsmitglied des Europäischen Komitees für Normung (CEN)</a:t>
            </a:r>
          </a:p>
          <a:p>
            <a:pPr lvl="0"/>
            <a:r>
              <a:rPr lang="de-DE" dirty="0" smtClean="0"/>
              <a:t>Seit 1979 verschiedene Kooperationsverträge mit anderen </a:t>
            </a:r>
            <a:r>
              <a:rPr lang="de-DE" dirty="0" err="1" smtClean="0"/>
              <a:t>Normungsinsituten</a:t>
            </a:r>
            <a:r>
              <a:rPr lang="de-DE" dirty="0" smtClean="0"/>
              <a:t>/ Universitäten </a:t>
            </a:r>
            <a:endParaRPr lang="de-DE" dirty="0"/>
          </a:p>
          <a:p>
            <a:r>
              <a:rPr lang="de-DE" dirty="0"/>
              <a:t>DIN-Normen regeln viele Themengebiete: Maschinenbau, Bauwesen, Luft- und Raumfahrt, Informationstechnik, Umweltschutz, Feinmechanik, Optik und Dienstleistungen.</a:t>
            </a:r>
          </a:p>
          <a:p>
            <a:r>
              <a:rPr lang="de-DE" dirty="0" smtClean="0">
                <a:sym typeface="Wingdings" panose="05000000000000000000" pitchFamily="2" charset="2"/>
              </a:rPr>
              <a:t> </a:t>
            </a:r>
            <a:r>
              <a:rPr lang="de-DE" dirty="0" smtClean="0"/>
              <a:t>alle </a:t>
            </a:r>
            <a:r>
              <a:rPr lang="de-DE" dirty="0"/>
              <a:t>5 Jahre </a:t>
            </a:r>
            <a:r>
              <a:rPr lang="de-DE" dirty="0" smtClean="0"/>
              <a:t>Überprüfung der Norm auf Aktualität </a:t>
            </a:r>
            <a:endParaRPr lang="de-DE" dirty="0"/>
          </a:p>
          <a:p>
            <a:pPr lvl="0"/>
            <a:endParaRPr lang="de-DE" dirty="0"/>
          </a:p>
          <a:p>
            <a:endParaRPr lang="de-DE" dirty="0"/>
          </a:p>
        </p:txBody>
      </p:sp>
    </p:spTree>
    <p:extLst>
      <p:ext uri="{BB962C8B-B14F-4D97-AF65-F5344CB8AC3E}">
        <p14:creationId xmlns:p14="http://schemas.microsoft.com/office/powerpoint/2010/main" val="32582646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Wieso Normen im QM</a:t>
            </a:r>
            <a:endParaRPr lang="de-DE" dirty="0"/>
          </a:p>
        </p:txBody>
      </p:sp>
      <p:sp>
        <p:nvSpPr>
          <p:cNvPr id="3" name="Inhaltsplatzhalter 2"/>
          <p:cNvSpPr>
            <a:spLocks noGrp="1"/>
          </p:cNvSpPr>
          <p:nvPr>
            <p:ph idx="1"/>
          </p:nvPr>
        </p:nvSpPr>
        <p:spPr/>
        <p:txBody>
          <a:bodyPr>
            <a:normAutofit/>
          </a:bodyPr>
          <a:lstStyle/>
          <a:p>
            <a:pPr>
              <a:buFont typeface="Arial" panose="020B0604020202020204" pitchFamily="34" charset="0"/>
              <a:buChar char="•"/>
            </a:pPr>
            <a:r>
              <a:rPr lang="de-DE" dirty="0" smtClean="0"/>
              <a:t> Anforderungen </a:t>
            </a:r>
            <a:r>
              <a:rPr lang="de-DE" dirty="0"/>
              <a:t>zu Qualitätssicherung und Qualitätsentwicklung </a:t>
            </a:r>
            <a:r>
              <a:rPr lang="de-DE" dirty="0" smtClean="0"/>
              <a:t>(vers. Schwerpunkte)</a:t>
            </a:r>
          </a:p>
          <a:p>
            <a:pPr>
              <a:buFont typeface="Arial" panose="020B0604020202020204" pitchFamily="34" charset="0"/>
              <a:buChar char="•"/>
            </a:pPr>
            <a:r>
              <a:rPr lang="de-DE" dirty="0" smtClean="0"/>
              <a:t> Normenreihe </a:t>
            </a:r>
            <a:r>
              <a:rPr lang="de-DE" dirty="0"/>
              <a:t>ISO 9001 vereint alle Anforderungen an </a:t>
            </a:r>
            <a:r>
              <a:rPr lang="de-DE" dirty="0" smtClean="0"/>
              <a:t>QM-System zu </a:t>
            </a:r>
            <a:r>
              <a:rPr lang="de-DE" dirty="0"/>
              <a:t>einer internationalen und weltweit gültigen </a:t>
            </a:r>
            <a:r>
              <a:rPr lang="de-DE" dirty="0" smtClean="0"/>
              <a:t>Norm</a:t>
            </a:r>
          </a:p>
          <a:p>
            <a:pPr>
              <a:buFont typeface="Arial" panose="020B0604020202020204" pitchFamily="34" charset="0"/>
              <a:buChar char="•"/>
            </a:pPr>
            <a:r>
              <a:rPr lang="de-DE" dirty="0" smtClean="0"/>
              <a:t> Internationaler </a:t>
            </a:r>
            <a:r>
              <a:rPr lang="de-DE" dirty="0"/>
              <a:t>Handel </a:t>
            </a:r>
            <a:r>
              <a:rPr lang="de-DE" dirty="0" smtClean="0">
                <a:sym typeface="Wingdings" panose="05000000000000000000" pitchFamily="2" charset="2"/>
              </a:rPr>
              <a:t> zunehmend wichtig: </a:t>
            </a:r>
            <a:r>
              <a:rPr lang="de-DE" dirty="0" smtClean="0"/>
              <a:t>Nachweis </a:t>
            </a:r>
            <a:r>
              <a:rPr lang="de-DE" dirty="0"/>
              <a:t>über </a:t>
            </a:r>
            <a:r>
              <a:rPr lang="de-DE" dirty="0" smtClean="0"/>
              <a:t>Qualitätsmanagement-Elemente </a:t>
            </a:r>
            <a:r>
              <a:rPr lang="de-DE" dirty="0" smtClean="0">
                <a:sym typeface="Wingdings" panose="05000000000000000000" pitchFamily="2" charset="2"/>
              </a:rPr>
              <a:t> Z</a:t>
            </a:r>
            <a:r>
              <a:rPr lang="de-DE" dirty="0" smtClean="0"/>
              <a:t>ertifikat </a:t>
            </a:r>
            <a:r>
              <a:rPr lang="de-DE" dirty="0"/>
              <a:t>sollte </a:t>
            </a:r>
            <a:r>
              <a:rPr lang="de-DE" dirty="0" smtClean="0"/>
              <a:t>Gültigkeit </a:t>
            </a:r>
            <a:r>
              <a:rPr lang="de-DE" dirty="0"/>
              <a:t>in mehreren Ländern </a:t>
            </a:r>
            <a:r>
              <a:rPr lang="de-DE" dirty="0" smtClean="0"/>
              <a:t>haben</a:t>
            </a:r>
          </a:p>
          <a:p>
            <a:pPr>
              <a:buFont typeface="Arial" panose="020B0604020202020204" pitchFamily="34" charset="0"/>
              <a:buChar char="•"/>
            </a:pPr>
            <a:r>
              <a:rPr lang="de-DE" dirty="0" smtClean="0"/>
              <a:t> Schafft </a:t>
            </a:r>
            <a:r>
              <a:rPr lang="de-DE" dirty="0"/>
              <a:t>Vertrauen (beim Lieferanten, Abnehmer, Kunden) </a:t>
            </a:r>
            <a:endParaRPr lang="de-DE" dirty="0" smtClean="0"/>
          </a:p>
          <a:p>
            <a:pPr>
              <a:buFont typeface="Arial" panose="020B0604020202020204" pitchFamily="34" charset="0"/>
              <a:buChar char="•"/>
            </a:pPr>
            <a:r>
              <a:rPr lang="de-DE" dirty="0" smtClean="0"/>
              <a:t> QM </a:t>
            </a:r>
            <a:r>
              <a:rPr lang="de-DE" dirty="0"/>
              <a:t>fördert Rechtssicherheit, QM-Nachweise können juristische Fällen </a:t>
            </a:r>
            <a:r>
              <a:rPr lang="de-DE" dirty="0" smtClean="0"/>
              <a:t>entlasten.</a:t>
            </a:r>
          </a:p>
          <a:p>
            <a:pPr>
              <a:buFont typeface="Arial" panose="020B0604020202020204" pitchFamily="34" charset="0"/>
              <a:buChar char="•"/>
            </a:pPr>
            <a:r>
              <a:rPr lang="de-DE" dirty="0" smtClean="0"/>
              <a:t> Nachweis </a:t>
            </a:r>
            <a:r>
              <a:rPr lang="de-DE" dirty="0"/>
              <a:t>von guter Qualität auch in anderen nicht-technischen Bereichen gefordert:</a:t>
            </a:r>
          </a:p>
          <a:p>
            <a:pPr>
              <a:buFont typeface="Arial" panose="020B0604020202020204" pitchFamily="34" charset="0"/>
              <a:buChar char="•"/>
            </a:pPr>
            <a:endParaRPr lang="de-DE" dirty="0" smtClean="0"/>
          </a:p>
          <a:p>
            <a:endParaRPr lang="de-DE" dirty="0"/>
          </a:p>
        </p:txBody>
      </p:sp>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62415072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Normenreihe ISO 9000 ff.</a:t>
            </a:r>
          </a:p>
        </p:txBody>
      </p:sp>
      <p:sp>
        <p:nvSpPr>
          <p:cNvPr id="3" name="Inhaltsplatzhalter 2"/>
          <p:cNvSpPr>
            <a:spLocks noGrp="1"/>
          </p:cNvSpPr>
          <p:nvPr>
            <p:ph idx="1"/>
          </p:nvPr>
        </p:nvSpPr>
        <p:spPr>
          <a:xfrm>
            <a:off x="3775164" y="0"/>
            <a:ext cx="7445829" cy="4023360"/>
          </a:xfrm>
        </p:spPr>
        <p:txBody>
          <a:bodyPr/>
          <a:lstStyle/>
          <a:p>
            <a:pPr>
              <a:buFont typeface="Wingdings" panose="05000000000000000000" pitchFamily="2" charset="2"/>
              <a:buChar char="à"/>
            </a:pPr>
            <a:r>
              <a:rPr lang="de-DE" dirty="0" smtClean="0"/>
              <a:t>Normenreihe </a:t>
            </a:r>
            <a:r>
              <a:rPr lang="de-DE" dirty="0"/>
              <a:t>EN ISO 9000 ff. </a:t>
            </a:r>
            <a:r>
              <a:rPr lang="de-DE" dirty="0" smtClean="0"/>
              <a:t>= zusammenhängender </a:t>
            </a:r>
            <a:r>
              <a:rPr lang="de-DE" dirty="0"/>
              <a:t>Satz von Normen für </a:t>
            </a:r>
            <a:r>
              <a:rPr lang="de-DE" dirty="0" smtClean="0"/>
              <a:t>Qualitätsmanagementsysteme (gegenseitiges </a:t>
            </a:r>
            <a:r>
              <a:rPr lang="de-DE" dirty="0"/>
              <a:t>Verständnis auf nationaler und internationaler </a:t>
            </a:r>
            <a:r>
              <a:rPr lang="de-DE" dirty="0" smtClean="0"/>
              <a:t>Ebene)</a:t>
            </a:r>
          </a:p>
          <a:p>
            <a:pPr>
              <a:buFont typeface="Wingdings" panose="05000000000000000000" pitchFamily="2" charset="2"/>
              <a:buChar char="à"/>
            </a:pPr>
            <a:r>
              <a:rPr lang="de-DE" dirty="0"/>
              <a:t> </a:t>
            </a:r>
            <a:r>
              <a:rPr lang="de-DE" dirty="0" smtClean="0"/>
              <a:t>Regelungen, die gegenseitiges Vertrauen bei der Herstellung und Lieferung von Produkten/Dienstleistungen in der (</a:t>
            </a:r>
            <a:r>
              <a:rPr lang="de-DE" dirty="0" err="1" smtClean="0"/>
              <a:t>inter</a:t>
            </a:r>
            <a:r>
              <a:rPr lang="de-DE" dirty="0" smtClean="0"/>
              <a:t>)nationalen Zusammenarbeit regelt</a:t>
            </a:r>
          </a:p>
          <a:p>
            <a:pPr>
              <a:buFont typeface="Wingdings" panose="05000000000000000000" pitchFamily="2" charset="2"/>
              <a:buChar char="à"/>
            </a:pPr>
            <a:endParaRPr lang="de-DE" dirty="0"/>
          </a:p>
        </p:txBody>
      </p:sp>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7137809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Diagramm 5"/>
          <p:cNvGraphicFramePr/>
          <p:nvPr>
            <p:extLst>
              <p:ext uri="{D42A27DB-BD31-4B8C-83A1-F6EECF244321}">
                <p14:modId xmlns:p14="http://schemas.microsoft.com/office/powerpoint/2010/main" val="4206259980"/>
              </p:ext>
            </p:extLst>
          </p:nvPr>
        </p:nvGraphicFramePr>
        <p:xfrm>
          <a:off x="692329" y="1909741"/>
          <a:ext cx="10972801" cy="30293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2"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715589" y="994955"/>
            <a:ext cx="609600" cy="609600"/>
          </a:xfrm>
          <a:prstGeom prst="rect">
            <a:avLst/>
          </a:prstGeom>
        </p:spPr>
      </p:pic>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39684078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55708" fill="hold"/>
                                        <p:tgtEl>
                                          <p:spTgt spid="2"/>
                                        </p:tgtEl>
                                      </p:cBhvr>
                                    </p:cmd>
                                  </p:childTnLst>
                                </p:cTn>
                              </p:par>
                            </p:childTnLst>
                          </p:cTn>
                        </p:par>
                      </p:childTnLst>
                    </p:cTn>
                  </p:par>
                </p:childTnLst>
              </p:cTn>
              <p:nextCondLst>
                <p:cond evt="onClick" delay="0">
                  <p:tgtEl>
                    <p:spTgt spid="2"/>
                  </p:tgtEl>
                </p:cond>
              </p:nextCondLst>
            </p:seq>
            <p:audio>
              <p:cMediaNode vol="80000">
                <p:cTn id="7" fill="hold" display="0">
                  <p:stCondLst>
                    <p:cond delay="indefinite"/>
                  </p:stCondLst>
                  <p:endCondLst>
                    <p:cond evt="onStopAudio" delay="0">
                      <p:tgtEl>
                        <p:sldTgt/>
                      </p:tgtEl>
                    </p:cond>
                  </p:endCondLst>
                </p:cTn>
                <p:tgtEl>
                  <p:spTgt spid="2"/>
                </p:tgtEl>
              </p:cMediaNode>
            </p:audio>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2221907271"/>
              </p:ext>
            </p:extLst>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590801" y="4520180"/>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55942757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16139"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3651576318"/>
              </p:ext>
            </p:extLst>
          </p:nvPr>
        </p:nvGraphicFramePr>
        <p:xfrm>
          <a:off x="3672795" y="387314"/>
          <a:ext cx="7992336" cy="607422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601948" y="0"/>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70584886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a:xfrm>
            <a:off x="3869268" y="864108"/>
            <a:ext cx="7315200" cy="1069195"/>
          </a:xfrm>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1067323968"/>
              </p:ext>
            </p:extLst>
          </p:nvPr>
        </p:nvGraphicFramePr>
        <p:xfrm>
          <a:off x="4205999" y="1658982"/>
          <a:ext cx="7367692" cy="465037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211977" y="4090851"/>
            <a:ext cx="609600" cy="609600"/>
          </a:xfrm>
          <a:prstGeom prst="rect">
            <a:avLst/>
          </a:prstGeom>
        </p:spPr>
      </p:pic>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3387885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92"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1379958891"/>
              </p:ext>
            </p:extLst>
          </p:nvPr>
        </p:nvGraphicFramePr>
        <p:xfrm>
          <a:off x="3489915" y="623171"/>
          <a:ext cx="7861708" cy="560251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62152876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161758597"/>
              </p:ext>
            </p:extLst>
          </p:nvPr>
        </p:nvGraphicFramePr>
        <p:xfrm>
          <a:off x="3516040" y="863790"/>
          <a:ext cx="7691891"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69371596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1416921777"/>
              </p:ext>
            </p:extLst>
          </p:nvPr>
        </p:nvGraphicFramePr>
        <p:xfrm>
          <a:off x="3542167" y="863790"/>
          <a:ext cx="7315200"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141913119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1213873298"/>
              </p:ext>
            </p:extLst>
          </p:nvPr>
        </p:nvGraphicFramePr>
        <p:xfrm>
          <a:off x="3542167" y="863790"/>
          <a:ext cx="8018462" cy="528881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65190071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Kernelemente der DIN EN ISO 9001:2015</a:t>
            </a:r>
          </a:p>
        </p:txBody>
      </p:sp>
      <p:graphicFrame>
        <p:nvGraphicFramePr>
          <p:cNvPr id="7" name="Inhaltsplatzhalter 6"/>
          <p:cNvGraphicFramePr>
            <a:graphicFrameLocks noGrp="1"/>
          </p:cNvGraphicFramePr>
          <p:nvPr>
            <p:ph idx="1"/>
            <p:extLst>
              <p:ext uri="{D42A27DB-BD31-4B8C-83A1-F6EECF244321}">
                <p14:modId xmlns:p14="http://schemas.microsoft.com/office/powerpoint/2010/main" val="2399038557"/>
              </p:ext>
            </p:extLst>
          </p:nvPr>
        </p:nvGraphicFramePr>
        <p:xfrm>
          <a:off x="3502977" y="863790"/>
          <a:ext cx="7757205" cy="512127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tern mit 5 Zacken 3"/>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97476733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Prozess-</a:t>
            </a:r>
            <a:r>
              <a:rPr lang="de-DE" dirty="0" err="1" smtClean="0"/>
              <a:t>reifegrad</a:t>
            </a:r>
            <a:endParaRPr lang="de-DE" dirty="0"/>
          </a:p>
        </p:txBody>
      </p:sp>
      <p:sp>
        <p:nvSpPr>
          <p:cNvPr id="3" name="Inhaltsplatzhalter 2"/>
          <p:cNvSpPr>
            <a:spLocks noGrp="1"/>
          </p:cNvSpPr>
          <p:nvPr>
            <p:ph idx="1"/>
          </p:nvPr>
        </p:nvSpPr>
        <p:spPr/>
        <p:txBody>
          <a:bodyPr/>
          <a:lstStyle/>
          <a:p>
            <a:r>
              <a:rPr lang="de-DE" dirty="0" smtClean="0"/>
              <a:t>Um eine hohe Prozessqualität zu sichern, definiert die DIN EN ISO 9001:2015 </a:t>
            </a:r>
            <a:r>
              <a:rPr lang="de-DE" b="1" dirty="0" smtClean="0"/>
              <a:t>acht Schritte</a:t>
            </a:r>
            <a:r>
              <a:rPr lang="de-DE" dirty="0" smtClean="0"/>
              <a:t> zur Erreichung des gewünschten Reifegrades eines Prozesses:</a:t>
            </a:r>
          </a:p>
          <a:p>
            <a:r>
              <a:rPr lang="de-DE" dirty="0"/>
              <a:t>Abbildung 2: Prozessreifegrad (TÜV SÜD </a:t>
            </a:r>
            <a:r>
              <a:rPr lang="de-DE" dirty="0" smtClean="0"/>
              <a:t>2017)</a:t>
            </a:r>
            <a:endParaRPr lang="de-DE" b="1" dirty="0"/>
          </a:p>
          <a:p>
            <a:endParaRPr lang="de-DE" dirty="0" smtClean="0"/>
          </a:p>
          <a:p>
            <a:endParaRPr lang="de-DE" dirty="0"/>
          </a:p>
        </p:txBody>
      </p:sp>
    </p:spTree>
    <p:extLst>
      <p:ext uri="{BB962C8B-B14F-4D97-AF65-F5344CB8AC3E}">
        <p14:creationId xmlns:p14="http://schemas.microsoft.com/office/powerpoint/2010/main" val="286260883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Diagramm 4"/>
          <p:cNvGraphicFramePr/>
          <p:nvPr>
            <p:extLst>
              <p:ext uri="{D42A27DB-BD31-4B8C-83A1-F6EECF244321}">
                <p14:modId xmlns:p14="http://schemas.microsoft.com/office/powerpoint/2010/main" val="1438207849"/>
              </p:ext>
            </p:extLst>
          </p:nvPr>
        </p:nvGraphicFramePr>
        <p:xfrm>
          <a:off x="195943" y="757646"/>
          <a:ext cx="11416937" cy="534270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7433449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pic>
        <p:nvPicPr>
          <p:cNvPr id="4" name="Inhaltsplatzhalt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971108" y="1427742"/>
            <a:ext cx="7197635" cy="3993372"/>
          </a:xfrm>
        </p:spPr>
      </p:pic>
    </p:spTree>
    <p:extLst>
      <p:ext uri="{BB962C8B-B14F-4D97-AF65-F5344CB8AC3E}">
        <p14:creationId xmlns:p14="http://schemas.microsoft.com/office/powerpoint/2010/main" val="12798289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a:t>Struktur und Aufbau der DIN EN ISO </a:t>
            </a:r>
            <a:r>
              <a:rPr lang="de-DE" dirty="0" smtClean="0"/>
              <a:t>9001:2015 </a:t>
            </a:r>
            <a:endParaRPr lang="de-DE" dirty="0">
              <a:solidFill>
                <a:srgbClr val="FF0000"/>
              </a:solidFill>
            </a:endParaRPr>
          </a:p>
        </p:txBody>
      </p:sp>
      <p:grpSp>
        <p:nvGrpSpPr>
          <p:cNvPr id="10" name="Gruppieren 9"/>
          <p:cNvGrpSpPr/>
          <p:nvPr/>
        </p:nvGrpSpPr>
        <p:grpSpPr>
          <a:xfrm>
            <a:off x="2674407" y="1561283"/>
            <a:ext cx="9131118" cy="3330484"/>
            <a:chOff x="297561" y="0"/>
            <a:chExt cx="7534272" cy="2008954"/>
          </a:xfrm>
        </p:grpSpPr>
        <p:sp>
          <p:nvSpPr>
            <p:cNvPr id="11" name="Abgerundetes Rechteck 10"/>
            <p:cNvSpPr/>
            <p:nvPr/>
          </p:nvSpPr>
          <p:spPr>
            <a:xfrm>
              <a:off x="297674" y="1369095"/>
              <a:ext cx="971550" cy="63029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4. Kontext der Organisation</a:t>
              </a:r>
              <a:endParaRPr lang="de-DE" sz="1200">
                <a:effectLst/>
                <a:latin typeface="Times New Roman" panose="02020603050405020304" pitchFamily="18" charset="0"/>
                <a:ea typeface="Times New Roman" panose="02020603050405020304" pitchFamily="18" charset="0"/>
              </a:endParaRPr>
            </a:p>
          </p:txBody>
        </p:sp>
        <p:sp>
          <p:nvSpPr>
            <p:cNvPr id="12" name="Abgerundetes Rechteck 11"/>
            <p:cNvSpPr/>
            <p:nvPr/>
          </p:nvSpPr>
          <p:spPr>
            <a:xfrm>
              <a:off x="1345308" y="1369095"/>
              <a:ext cx="1085850" cy="639859"/>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5. Führung</a:t>
              </a:r>
              <a:endParaRPr lang="de-DE" sz="1200">
                <a:effectLst/>
                <a:latin typeface="Times New Roman" panose="02020603050405020304" pitchFamily="18" charset="0"/>
                <a:ea typeface="Times New Roman" panose="02020603050405020304" pitchFamily="18" charset="0"/>
              </a:endParaRPr>
            </a:p>
          </p:txBody>
        </p:sp>
        <p:sp>
          <p:nvSpPr>
            <p:cNvPr id="13" name="Abgerundetes Rechteck 12"/>
            <p:cNvSpPr/>
            <p:nvPr/>
          </p:nvSpPr>
          <p:spPr>
            <a:xfrm>
              <a:off x="2478783" y="1373416"/>
              <a:ext cx="1085850" cy="63029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6. Planung</a:t>
              </a:r>
              <a:endParaRPr lang="de-DE" sz="1200">
                <a:effectLst/>
                <a:latin typeface="Times New Roman" panose="02020603050405020304" pitchFamily="18" charset="0"/>
                <a:ea typeface="Times New Roman" panose="02020603050405020304" pitchFamily="18" charset="0"/>
              </a:endParaRPr>
            </a:p>
          </p:txBody>
        </p:sp>
        <p:sp>
          <p:nvSpPr>
            <p:cNvPr id="14" name="Abgerundetes Rechteck 13"/>
            <p:cNvSpPr/>
            <p:nvPr/>
          </p:nvSpPr>
          <p:spPr>
            <a:xfrm>
              <a:off x="3621783" y="1378620"/>
              <a:ext cx="1104900" cy="61124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7. Unterstützung</a:t>
              </a:r>
              <a:endParaRPr lang="de-DE" sz="1200">
                <a:effectLst/>
                <a:latin typeface="Times New Roman" panose="02020603050405020304" pitchFamily="18" charset="0"/>
                <a:ea typeface="Times New Roman" panose="02020603050405020304" pitchFamily="18" charset="0"/>
              </a:endParaRPr>
            </a:p>
          </p:txBody>
        </p:sp>
        <p:sp>
          <p:nvSpPr>
            <p:cNvPr id="15" name="Abgerundetes Rechteck 14"/>
            <p:cNvSpPr/>
            <p:nvPr/>
          </p:nvSpPr>
          <p:spPr>
            <a:xfrm>
              <a:off x="4821933" y="1373417"/>
              <a:ext cx="923925" cy="630297"/>
            </a:xfrm>
            <a:prstGeom prst="roundRect">
              <a:avLst/>
            </a:prstGeom>
            <a:solidFill>
              <a:srgbClr val="00B0F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8. Betrieb</a:t>
              </a:r>
              <a:endParaRPr lang="de-DE" sz="1200">
                <a:effectLst/>
                <a:latin typeface="Times New Roman" panose="02020603050405020304" pitchFamily="18" charset="0"/>
                <a:ea typeface="Times New Roman" panose="02020603050405020304" pitchFamily="18" charset="0"/>
              </a:endParaRPr>
            </a:p>
          </p:txBody>
        </p:sp>
        <p:sp>
          <p:nvSpPr>
            <p:cNvPr id="16" name="Abgerundetes Rechteck 15"/>
            <p:cNvSpPr/>
            <p:nvPr/>
          </p:nvSpPr>
          <p:spPr>
            <a:xfrm>
              <a:off x="5800747" y="1378620"/>
              <a:ext cx="923925" cy="610645"/>
            </a:xfrm>
            <a:prstGeom prst="roundRect">
              <a:avLst/>
            </a:prstGeom>
            <a:solidFill>
              <a:srgbClr val="FFFF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9. Bewertung der Leitung</a:t>
              </a:r>
              <a:endParaRPr lang="de-DE" sz="1200">
                <a:effectLst/>
                <a:latin typeface="Times New Roman" panose="02020603050405020304" pitchFamily="18" charset="0"/>
                <a:ea typeface="Times New Roman" panose="02020603050405020304" pitchFamily="18" charset="0"/>
              </a:endParaRPr>
            </a:p>
          </p:txBody>
        </p:sp>
        <p:sp>
          <p:nvSpPr>
            <p:cNvPr id="17" name="Abgerundetes Rechteck 16"/>
            <p:cNvSpPr/>
            <p:nvPr/>
          </p:nvSpPr>
          <p:spPr>
            <a:xfrm>
              <a:off x="6774558" y="1353371"/>
              <a:ext cx="1057275" cy="641785"/>
            </a:xfrm>
            <a:prstGeom prst="roundRect">
              <a:avLst/>
            </a:prstGeom>
            <a:solidFill>
              <a:srgbClr val="FFC0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10. Verbesserung</a:t>
              </a:r>
              <a:endParaRPr lang="de-DE" sz="1200">
                <a:effectLst/>
                <a:latin typeface="Times New Roman" panose="02020603050405020304" pitchFamily="18" charset="0"/>
                <a:ea typeface="Times New Roman" panose="02020603050405020304" pitchFamily="18" charset="0"/>
              </a:endParaRPr>
            </a:p>
          </p:txBody>
        </p:sp>
        <p:sp>
          <p:nvSpPr>
            <p:cNvPr id="23" name="Abgerundetes Rechteck 22"/>
            <p:cNvSpPr/>
            <p:nvPr/>
          </p:nvSpPr>
          <p:spPr>
            <a:xfrm>
              <a:off x="2288381" y="811930"/>
              <a:ext cx="2437593" cy="394855"/>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PLAN</a:t>
              </a:r>
              <a:endParaRPr lang="de-DE" sz="1200">
                <a:effectLst/>
                <a:latin typeface="Times New Roman" panose="02020603050405020304" pitchFamily="18" charset="0"/>
                <a:ea typeface="Times New Roman" panose="02020603050405020304" pitchFamily="18" charset="0"/>
              </a:endParaRPr>
            </a:p>
          </p:txBody>
        </p:sp>
        <p:sp>
          <p:nvSpPr>
            <p:cNvPr id="24" name="Abgerundetes Rechteck 23"/>
            <p:cNvSpPr/>
            <p:nvPr/>
          </p:nvSpPr>
          <p:spPr>
            <a:xfrm>
              <a:off x="4821931" y="811968"/>
              <a:ext cx="923925" cy="394855"/>
            </a:xfrm>
            <a:prstGeom prst="roundRect">
              <a:avLst/>
            </a:prstGeom>
            <a:solidFill>
              <a:srgbClr val="00B0F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DO</a:t>
              </a:r>
              <a:endParaRPr lang="de-DE" sz="1200">
                <a:effectLst/>
                <a:latin typeface="Times New Roman" panose="02020603050405020304" pitchFamily="18" charset="0"/>
                <a:ea typeface="Times New Roman" panose="02020603050405020304" pitchFamily="18" charset="0"/>
              </a:endParaRPr>
            </a:p>
          </p:txBody>
        </p:sp>
        <p:sp>
          <p:nvSpPr>
            <p:cNvPr id="25" name="Abgerundetes Rechteck 24"/>
            <p:cNvSpPr/>
            <p:nvPr/>
          </p:nvSpPr>
          <p:spPr>
            <a:xfrm>
              <a:off x="5803005" y="811968"/>
              <a:ext cx="923925" cy="394855"/>
            </a:xfrm>
            <a:prstGeom prst="roundRect">
              <a:avLst/>
            </a:prstGeom>
            <a:solidFill>
              <a:srgbClr val="FFFF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CHECK</a:t>
              </a:r>
              <a:endParaRPr lang="de-DE" sz="1200">
                <a:effectLst/>
                <a:latin typeface="Times New Roman" panose="02020603050405020304" pitchFamily="18" charset="0"/>
                <a:ea typeface="Times New Roman" panose="02020603050405020304" pitchFamily="18" charset="0"/>
              </a:endParaRPr>
            </a:p>
          </p:txBody>
        </p:sp>
        <p:sp>
          <p:nvSpPr>
            <p:cNvPr id="26" name="Abgerundetes Rechteck 25"/>
            <p:cNvSpPr/>
            <p:nvPr/>
          </p:nvSpPr>
          <p:spPr>
            <a:xfrm>
              <a:off x="6774556" y="811968"/>
              <a:ext cx="1057275" cy="394855"/>
            </a:xfrm>
            <a:prstGeom prst="roundRect">
              <a:avLst/>
            </a:prstGeom>
            <a:solidFill>
              <a:srgbClr val="FFC0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ACT</a:t>
              </a:r>
              <a:endParaRPr lang="de-DE" sz="1200">
                <a:effectLst/>
                <a:latin typeface="Times New Roman" panose="02020603050405020304" pitchFamily="18" charset="0"/>
                <a:ea typeface="Times New Roman" panose="02020603050405020304" pitchFamily="18" charset="0"/>
              </a:endParaRPr>
            </a:p>
          </p:txBody>
        </p:sp>
        <p:sp>
          <p:nvSpPr>
            <p:cNvPr id="28" name="Abgerundetes Rechteck 27"/>
            <p:cNvSpPr/>
            <p:nvPr/>
          </p:nvSpPr>
          <p:spPr>
            <a:xfrm>
              <a:off x="297561" y="811920"/>
              <a:ext cx="1524000" cy="394335"/>
            </a:xfrm>
            <a:prstGeom prst="roundRect">
              <a:avLst/>
            </a:prstGeom>
            <a:solidFill>
              <a:srgbClr val="4F81BD"/>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4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DIN EN ISO 9001:2015</a:t>
              </a:r>
              <a:endParaRPr lang="de-DE" sz="1200">
                <a:effectLst/>
                <a:latin typeface="Times New Roman" panose="02020603050405020304" pitchFamily="18" charset="0"/>
                <a:ea typeface="Times New Roman" panose="02020603050405020304" pitchFamily="18" charset="0"/>
              </a:endParaRPr>
            </a:p>
          </p:txBody>
        </p:sp>
        <p:sp>
          <p:nvSpPr>
            <p:cNvPr id="29" name="Abgerundetes Rechteck 28"/>
            <p:cNvSpPr/>
            <p:nvPr/>
          </p:nvSpPr>
          <p:spPr>
            <a:xfrm>
              <a:off x="297674" y="0"/>
              <a:ext cx="1630993" cy="733443"/>
            </a:xfrm>
            <a:prstGeom prst="roundRect">
              <a:avLst/>
            </a:prstGeom>
            <a:solidFill>
              <a:srgbClr val="4F81BD">
                <a:lumMod val="20000"/>
                <a:lumOff val="80000"/>
              </a:srgbClr>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fontAlgn="base">
                <a:lnSpc>
                  <a:spcPct val="115000"/>
                </a:lnSpc>
                <a:spcAft>
                  <a:spcPts val="1000"/>
                </a:spcAft>
              </a:pPr>
              <a:r>
                <a:rPr lang="de-DE" sz="1100" b="1"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Anwendungsbereich</a:t>
              </a:r>
              <a:endParaRPr lang="de-DE" sz="1200" dirty="0">
                <a:effectLst/>
                <a:latin typeface="Times New Roman" panose="02020603050405020304" pitchFamily="18" charset="0"/>
                <a:ea typeface="Times New Roman" panose="02020603050405020304" pitchFamily="18" charset="0"/>
              </a:endParaRPr>
            </a:p>
            <a:p>
              <a:pPr fontAlgn="base">
                <a:lnSpc>
                  <a:spcPct val="115000"/>
                </a:lnSpc>
                <a:spcAft>
                  <a:spcPts val="1000"/>
                </a:spcAft>
              </a:pPr>
              <a:r>
                <a:rPr lang="de-DE" sz="1100" b="1"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 Normative Verweise</a:t>
              </a:r>
              <a:endParaRPr lang="de-DE" sz="1200" dirty="0">
                <a:effectLst/>
                <a:latin typeface="Times New Roman" panose="02020603050405020304" pitchFamily="18" charset="0"/>
                <a:ea typeface="Times New Roman" panose="02020603050405020304" pitchFamily="18" charset="0"/>
              </a:endParaRPr>
            </a:p>
            <a:p>
              <a:pPr fontAlgn="base">
                <a:lnSpc>
                  <a:spcPct val="115000"/>
                </a:lnSpc>
                <a:spcAft>
                  <a:spcPts val="1000"/>
                </a:spcAft>
              </a:pPr>
              <a:r>
                <a:rPr lang="de-DE" sz="1100" b="1"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3. Begriffe</a:t>
              </a:r>
              <a:r>
                <a:rPr lang="de-DE" sz="1100" kern="1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de-DE" sz="1200" dirty="0">
                <a:effectLst/>
                <a:latin typeface="Times New Roman" panose="02020603050405020304" pitchFamily="18" charset="0"/>
                <a:ea typeface="Times New Roman" panose="02020603050405020304" pitchFamily="18" charset="0"/>
              </a:endParaRPr>
            </a:p>
          </p:txBody>
        </p:sp>
      </p:grpSp>
      <p:sp>
        <p:nvSpPr>
          <p:cNvPr id="18" name="Stern mit 5 Zacken 17"/>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638924" y="4586967"/>
            <a:ext cx="609600" cy="609600"/>
          </a:xfrm>
          <a:prstGeom prst="rect">
            <a:avLst/>
          </a:prstGeom>
        </p:spPr>
      </p:pic>
    </p:spTree>
    <p:extLst>
      <p:ext uri="{BB962C8B-B14F-4D97-AF65-F5344CB8AC3E}">
        <p14:creationId xmlns:p14="http://schemas.microsoft.com/office/powerpoint/2010/main" val="273687082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8907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a:t>Struktur und Aufbau der DIN EN ISO </a:t>
            </a:r>
            <a:r>
              <a:rPr lang="de-DE" dirty="0" smtClean="0"/>
              <a:t>9001:2015 </a:t>
            </a:r>
            <a:endParaRPr lang="de-DE" dirty="0">
              <a:solidFill>
                <a:srgbClr val="FF0000"/>
              </a:solidFill>
            </a:endParaRPr>
          </a:p>
        </p:txBody>
      </p:sp>
      <p:graphicFrame>
        <p:nvGraphicFramePr>
          <p:cNvPr id="5" name="Inhaltsplatzhalter 4"/>
          <p:cNvGraphicFramePr>
            <a:graphicFrameLocks noGrp="1"/>
          </p:cNvGraphicFramePr>
          <p:nvPr>
            <p:ph idx="1"/>
          </p:nvPr>
        </p:nvGraphicFramePr>
        <p:xfrm>
          <a:off x="3868738" y="863600"/>
          <a:ext cx="7315200" cy="5121275"/>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094412" y="4574177"/>
            <a:ext cx="609600" cy="609600"/>
          </a:xfrm>
          <a:prstGeom prst="rect">
            <a:avLst/>
          </a:prstGeom>
        </p:spPr>
      </p:pic>
    </p:spTree>
    <p:extLst>
      <p:ext uri="{BB962C8B-B14F-4D97-AF65-F5344CB8AC3E}">
        <p14:creationId xmlns:p14="http://schemas.microsoft.com/office/powerpoint/2010/main" val="107912139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3238"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305171" y="1123837"/>
            <a:ext cx="2947482" cy="4601183"/>
          </a:xfrm>
        </p:spPr>
        <p:txBody>
          <a:bodyPr/>
          <a:lstStyle/>
          <a:p>
            <a:r>
              <a:rPr lang="de-DE" dirty="0" smtClean="0"/>
              <a:t>Begriffe und Definitionen</a:t>
            </a:r>
            <a:endParaRPr lang="de-DE" dirty="0"/>
          </a:p>
        </p:txBody>
      </p:sp>
      <p:sp>
        <p:nvSpPr>
          <p:cNvPr id="3" name="Inhaltsplatzhalter 2"/>
          <p:cNvSpPr>
            <a:spLocks noGrp="1"/>
          </p:cNvSpPr>
          <p:nvPr>
            <p:ph idx="1"/>
          </p:nvPr>
        </p:nvSpPr>
        <p:spPr>
          <a:xfrm>
            <a:off x="3869268" y="864108"/>
            <a:ext cx="7315200" cy="5120640"/>
          </a:xfrm>
        </p:spPr>
        <p:txBody>
          <a:bodyPr/>
          <a:lstStyle/>
          <a:p>
            <a:endParaRPr lang="de-DE" dirty="0"/>
          </a:p>
        </p:txBody>
      </p:sp>
      <p:graphicFrame>
        <p:nvGraphicFramePr>
          <p:cNvPr id="5" name="Diagramm 4"/>
          <p:cNvGraphicFramePr/>
          <p:nvPr>
            <p:extLst>
              <p:ext uri="{D42A27DB-BD31-4B8C-83A1-F6EECF244321}">
                <p14:modId xmlns:p14="http://schemas.microsoft.com/office/powerpoint/2010/main" val="3006837432"/>
              </p:ext>
            </p:extLst>
          </p:nvPr>
        </p:nvGraphicFramePr>
        <p:xfrm>
          <a:off x="3869268" y="1546116"/>
          <a:ext cx="7007497"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58665899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normAutofit/>
          </a:bodyPr>
          <a:lstStyle/>
          <a:p>
            <a:r>
              <a:rPr lang="de-DE" dirty="0"/>
              <a:t>Struktur und Aufbau der DIN EN ISO </a:t>
            </a:r>
            <a:r>
              <a:rPr lang="de-DE" dirty="0" smtClean="0"/>
              <a:t>9001:2015 </a:t>
            </a:r>
            <a:endParaRPr lang="de-DE" dirty="0">
              <a:solidFill>
                <a:srgbClr val="FF0000"/>
              </a:solidFill>
            </a:endParaRPr>
          </a:p>
        </p:txBody>
      </p:sp>
      <p:graphicFrame>
        <p:nvGraphicFramePr>
          <p:cNvPr id="6" name="Inhaltsplatzhalter 5"/>
          <p:cNvGraphicFramePr>
            <a:graphicFrameLocks noGrp="1"/>
          </p:cNvGraphicFramePr>
          <p:nvPr>
            <p:ph idx="1"/>
            <p:extLst>
              <p:ext uri="{D42A27DB-BD31-4B8C-83A1-F6EECF244321}">
                <p14:modId xmlns:p14="http://schemas.microsoft.com/office/powerpoint/2010/main" val="4247408727"/>
              </p:ext>
            </p:extLst>
          </p:nvPr>
        </p:nvGraphicFramePr>
        <p:xfrm>
          <a:off x="1541416" y="1293224"/>
          <a:ext cx="11547565" cy="492469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5109058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el 3"/>
          <p:cNvSpPr>
            <a:spLocks noGrp="1"/>
          </p:cNvSpPr>
          <p:nvPr>
            <p:ph type="ctrTitle"/>
          </p:nvPr>
        </p:nvSpPr>
        <p:spPr>
          <a:xfrm>
            <a:off x="1097280" y="758952"/>
            <a:ext cx="10058400" cy="3798980"/>
          </a:xfrm>
        </p:spPr>
        <p:txBody>
          <a:bodyPr>
            <a:normAutofit/>
          </a:bodyPr>
          <a:lstStyle/>
          <a:p>
            <a:r>
              <a:rPr lang="de-DE" dirty="0" smtClean="0"/>
              <a:t>Projektvorstellung: </a:t>
            </a:r>
            <a:br>
              <a:rPr lang="de-DE" dirty="0" smtClean="0"/>
            </a:br>
            <a:r>
              <a:rPr lang="de-DE" dirty="0" smtClean="0"/>
              <a:t>Umstellung </a:t>
            </a:r>
            <a:r>
              <a:rPr lang="de-DE" dirty="0"/>
              <a:t>DIN EN </a:t>
            </a:r>
            <a:r>
              <a:rPr lang="de-DE" dirty="0" smtClean="0"/>
              <a:t>ISO 9001.2015 am </a:t>
            </a:r>
            <a:r>
              <a:rPr lang="de-DE" dirty="0"/>
              <a:t>UKR</a:t>
            </a:r>
          </a:p>
        </p:txBody>
      </p:sp>
      <p:sp>
        <p:nvSpPr>
          <p:cNvPr id="5" name="Untertitel 4"/>
          <p:cNvSpPr>
            <a:spLocks noGrp="1"/>
          </p:cNvSpPr>
          <p:nvPr>
            <p:ph type="subTitle" idx="1"/>
          </p:nvPr>
        </p:nvSpPr>
        <p:spPr/>
        <p:txBody>
          <a:bodyPr/>
          <a:lstStyle/>
          <a:p>
            <a:endParaRPr lang="de-DE"/>
          </a:p>
        </p:txBody>
      </p:sp>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7293429" y="4060646"/>
            <a:ext cx="609600" cy="609600"/>
          </a:xfrm>
          <a:prstGeom prst="rect">
            <a:avLst/>
          </a:prstGeom>
        </p:spPr>
      </p:pic>
    </p:spTree>
    <p:extLst>
      <p:ext uri="{BB962C8B-B14F-4D97-AF65-F5344CB8AC3E}">
        <p14:creationId xmlns:p14="http://schemas.microsoft.com/office/powerpoint/2010/main" val="328926883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31280"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smtClean="0"/>
              <a:t>am UKR</a:t>
            </a:r>
            <a:endParaRPr lang="de-DE" dirty="0"/>
          </a:p>
        </p:txBody>
      </p:sp>
      <p:sp>
        <p:nvSpPr>
          <p:cNvPr id="3" name="Inhaltsplatzhalter 2"/>
          <p:cNvSpPr>
            <a:spLocks noGrp="1"/>
          </p:cNvSpPr>
          <p:nvPr>
            <p:ph idx="1"/>
          </p:nvPr>
        </p:nvSpPr>
        <p:spPr/>
        <p:txBody>
          <a:bodyPr/>
          <a:lstStyle/>
          <a:p>
            <a:pPr marL="0" indent="0">
              <a:buNone/>
            </a:pPr>
            <a:r>
              <a:rPr lang="de-DE" u="sng" dirty="0" smtClean="0"/>
              <a:t>1</a:t>
            </a:r>
            <a:r>
              <a:rPr lang="de-DE" u="sng" dirty="0"/>
              <a:t>. Ausgangssituation </a:t>
            </a:r>
          </a:p>
          <a:p>
            <a:pPr marL="0" indent="0">
              <a:buNone/>
            </a:pPr>
            <a:r>
              <a:rPr lang="de-DE" dirty="0" smtClean="0">
                <a:sym typeface="Wingdings" panose="05000000000000000000" pitchFamily="2" charset="2"/>
              </a:rPr>
              <a:t> </a:t>
            </a:r>
            <a:r>
              <a:rPr lang="de-DE" dirty="0" smtClean="0"/>
              <a:t>Onkologische </a:t>
            </a:r>
            <a:r>
              <a:rPr lang="de-DE" dirty="0"/>
              <a:t>Zentrum University Cancer Center Regensburg (UCCR</a:t>
            </a:r>
            <a:r>
              <a:rPr lang="de-DE" dirty="0" smtClean="0"/>
              <a:t>) </a:t>
            </a:r>
            <a:r>
              <a:rPr lang="de-DE" dirty="0" smtClean="0">
                <a:sym typeface="Wingdings" panose="05000000000000000000" pitchFamily="2" charset="2"/>
              </a:rPr>
              <a:t> 2 </a:t>
            </a:r>
            <a:r>
              <a:rPr lang="de-DE" dirty="0" smtClean="0"/>
              <a:t>Standorte: Universitätsklinikum </a:t>
            </a:r>
            <a:r>
              <a:rPr lang="de-DE" dirty="0"/>
              <a:t>Regensburg (nachfolgend UKR genannt) und </a:t>
            </a:r>
            <a:r>
              <a:rPr lang="de-DE" dirty="0" smtClean="0"/>
              <a:t>Caritas </a:t>
            </a:r>
            <a:r>
              <a:rPr lang="de-DE" dirty="0"/>
              <a:t>Krankenhaus St. Josef (nachfolgend CKJ </a:t>
            </a:r>
            <a:r>
              <a:rPr lang="de-DE" dirty="0" smtClean="0"/>
              <a:t>genannt)</a:t>
            </a:r>
          </a:p>
          <a:p>
            <a:pPr marL="0" indent="0">
              <a:buNone/>
            </a:pPr>
            <a:r>
              <a:rPr lang="de-DE" dirty="0" smtClean="0">
                <a:sym typeface="Wingdings" panose="05000000000000000000" pitchFamily="2" charset="2"/>
              </a:rPr>
              <a:t> Gründung </a:t>
            </a:r>
            <a:r>
              <a:rPr lang="de-DE" dirty="0" smtClean="0"/>
              <a:t>2015 aus Zusammenlegung </a:t>
            </a:r>
            <a:r>
              <a:rPr lang="de-DE" dirty="0"/>
              <a:t>der ursprünglich selbständigen Onkologischen Zentren am UKR und am </a:t>
            </a:r>
            <a:r>
              <a:rPr lang="de-DE" dirty="0" smtClean="0"/>
              <a:t>CKJ</a:t>
            </a:r>
          </a:p>
          <a:p>
            <a:pPr marL="0" indent="0">
              <a:buNone/>
            </a:pPr>
            <a:r>
              <a:rPr lang="de-DE" dirty="0" smtClean="0">
                <a:sym typeface="Wingdings" panose="05000000000000000000" pitchFamily="2" charset="2"/>
              </a:rPr>
              <a:t> </a:t>
            </a:r>
            <a:r>
              <a:rPr lang="de-DE" dirty="0" smtClean="0"/>
              <a:t>Grundlage </a:t>
            </a:r>
            <a:r>
              <a:rPr lang="de-DE" dirty="0"/>
              <a:t>des </a:t>
            </a:r>
            <a:r>
              <a:rPr lang="de-DE" dirty="0" smtClean="0"/>
              <a:t>UCCR: Kliniken </a:t>
            </a:r>
            <a:r>
              <a:rPr lang="de-DE" dirty="0"/>
              <a:t>und Polikliniken und deren universitäre Lehrstühle an den Standorten UKR, CKJ und Bezirksklinikum </a:t>
            </a:r>
            <a:r>
              <a:rPr lang="de-DE" dirty="0" smtClean="0"/>
              <a:t>Regensburg</a:t>
            </a: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963783" y="4548051"/>
            <a:ext cx="609600" cy="609600"/>
          </a:xfrm>
          <a:prstGeom prst="rect">
            <a:avLst/>
          </a:prstGeom>
        </p:spPr>
      </p:pic>
    </p:spTree>
    <p:extLst>
      <p:ext uri="{BB962C8B-B14F-4D97-AF65-F5344CB8AC3E}">
        <p14:creationId xmlns:p14="http://schemas.microsoft.com/office/powerpoint/2010/main" val="420359033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5909"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endParaRPr lang="de-DE"/>
          </a:p>
        </p:txBody>
      </p:sp>
      <p:pic>
        <p:nvPicPr>
          <p:cNvPr id="4" name="Grafik 3"/>
          <p:cNvPicPr>
            <a:picLocks noChangeAspect="1"/>
          </p:cNvPicPr>
          <p:nvPr/>
        </p:nvPicPr>
        <p:blipFill>
          <a:blip r:embed="rId4"/>
          <a:stretch>
            <a:fillRect/>
          </a:stretch>
        </p:blipFill>
        <p:spPr>
          <a:xfrm>
            <a:off x="3869268" y="241313"/>
            <a:ext cx="6764215" cy="6366230"/>
          </a:xfrm>
          <a:prstGeom prst="rect">
            <a:avLst/>
          </a:prstGeom>
        </p:spPr>
      </p:pic>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133600" y="4312920"/>
            <a:ext cx="609600" cy="609600"/>
          </a:xfrm>
          <a:prstGeom prst="rect">
            <a:avLst/>
          </a:prstGeom>
        </p:spPr>
      </p:pic>
    </p:spTree>
    <p:extLst>
      <p:ext uri="{BB962C8B-B14F-4D97-AF65-F5344CB8AC3E}">
        <p14:creationId xmlns:p14="http://schemas.microsoft.com/office/powerpoint/2010/main" val="409931966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5973"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sp>
        <p:nvSpPr>
          <p:cNvPr id="3" name="Inhaltsplatzhalter 2"/>
          <p:cNvSpPr>
            <a:spLocks noGrp="1"/>
          </p:cNvSpPr>
          <p:nvPr>
            <p:ph idx="1"/>
          </p:nvPr>
        </p:nvSpPr>
        <p:spPr/>
        <p:txBody>
          <a:bodyPr/>
          <a:lstStyle/>
          <a:p>
            <a:pPr marL="0" indent="0">
              <a:buNone/>
            </a:pPr>
            <a:r>
              <a:rPr lang="de-DE" dirty="0" smtClean="0">
                <a:sym typeface="Wingdings" panose="05000000000000000000" pitchFamily="2" charset="2"/>
              </a:rPr>
              <a:t> </a:t>
            </a:r>
            <a:r>
              <a:rPr lang="de-DE" dirty="0" smtClean="0"/>
              <a:t>In </a:t>
            </a:r>
            <a:r>
              <a:rPr lang="de-DE" dirty="0"/>
              <a:t>Teilen des Onkologischen Zentrums UCC-Regensburg am Universitätsklinikum Regensburg besteht seit 2015 eine Zertifizierung nach DIN ISO 9001:2008. </a:t>
            </a:r>
          </a:p>
          <a:p>
            <a:pPr marL="0" indent="0">
              <a:buNone/>
            </a:pPr>
            <a:r>
              <a:rPr lang="de-DE" dirty="0" smtClean="0">
                <a:sym typeface="Wingdings" panose="05000000000000000000" pitchFamily="2" charset="2"/>
              </a:rPr>
              <a:t> </a:t>
            </a:r>
            <a:r>
              <a:rPr lang="de-DE" dirty="0" smtClean="0"/>
              <a:t>Aufgrund Normänderung auf Version </a:t>
            </a:r>
            <a:r>
              <a:rPr lang="de-DE" dirty="0"/>
              <a:t>DIN ISO 9001:2015 (seit Herbst 2015) und </a:t>
            </a:r>
            <a:r>
              <a:rPr lang="de-DE" dirty="0" smtClean="0"/>
              <a:t>Einführungspflicht bis 2018 war </a:t>
            </a:r>
            <a:r>
              <a:rPr lang="de-DE" dirty="0"/>
              <a:t>im Rahmen des Onkologischen Zentrums am UKR zur </a:t>
            </a:r>
            <a:r>
              <a:rPr lang="de-DE" dirty="0" err="1"/>
              <a:t>Rezertifizierung</a:t>
            </a:r>
            <a:r>
              <a:rPr lang="de-DE" dirty="0"/>
              <a:t> des Onkologischen Zentrums nach DKG (Oktober 2017) auch </a:t>
            </a:r>
            <a:r>
              <a:rPr lang="de-DE" dirty="0" smtClean="0"/>
              <a:t>Umstellung </a:t>
            </a:r>
            <a:r>
              <a:rPr lang="de-DE" dirty="0"/>
              <a:t>der ISO für </a:t>
            </a:r>
            <a:r>
              <a:rPr lang="de-DE" dirty="0" smtClean="0"/>
              <a:t>Bereich </a:t>
            </a:r>
            <a:r>
              <a:rPr lang="de-DE" dirty="0"/>
              <a:t>des Onkologischen Zentrums </a:t>
            </a:r>
            <a:r>
              <a:rPr lang="de-DE" dirty="0" smtClean="0"/>
              <a:t>geplant</a:t>
            </a:r>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055222" y="4717869"/>
            <a:ext cx="609600" cy="609600"/>
          </a:xfrm>
          <a:prstGeom prst="rect">
            <a:avLst/>
          </a:prstGeom>
        </p:spPr>
      </p:pic>
    </p:spTree>
    <p:extLst>
      <p:ext uri="{BB962C8B-B14F-4D97-AF65-F5344CB8AC3E}">
        <p14:creationId xmlns:p14="http://schemas.microsoft.com/office/powerpoint/2010/main" val="66203219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2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dirty="0"/>
          </a:p>
        </p:txBody>
      </p:sp>
      <p:sp>
        <p:nvSpPr>
          <p:cNvPr id="3" name="Inhaltsplatzhalter 2"/>
          <p:cNvSpPr>
            <a:spLocks noGrp="1"/>
          </p:cNvSpPr>
          <p:nvPr>
            <p:ph idx="1"/>
          </p:nvPr>
        </p:nvSpPr>
        <p:spPr/>
        <p:txBody>
          <a:bodyPr/>
          <a:lstStyle/>
          <a:p>
            <a:endParaRPr lang="de-DE"/>
          </a:p>
        </p:txBody>
      </p:sp>
      <p:pic>
        <p:nvPicPr>
          <p:cNvPr id="4" name="Grafik 3"/>
          <p:cNvPicPr>
            <a:picLocks noChangeAspect="1"/>
          </p:cNvPicPr>
          <p:nvPr/>
        </p:nvPicPr>
        <p:blipFill>
          <a:blip r:embed="rId4"/>
          <a:stretch>
            <a:fillRect/>
          </a:stretch>
        </p:blipFill>
        <p:spPr>
          <a:xfrm>
            <a:off x="1230922" y="1123837"/>
            <a:ext cx="9073663" cy="5461006"/>
          </a:xfrm>
          <a:prstGeom prst="rect">
            <a:avLst/>
          </a:prstGeom>
        </p:spPr>
      </p:pic>
      <p:sp>
        <p:nvSpPr>
          <p:cNvPr id="5" name="Rechteck 4"/>
          <p:cNvSpPr/>
          <p:nvPr/>
        </p:nvSpPr>
        <p:spPr>
          <a:xfrm>
            <a:off x="1097280" y="458115"/>
            <a:ext cx="10058400" cy="646331"/>
          </a:xfrm>
          <a:prstGeom prst="rect">
            <a:avLst/>
          </a:prstGeom>
        </p:spPr>
        <p:txBody>
          <a:bodyPr wrap="square">
            <a:spAutoFit/>
          </a:bodyPr>
          <a:lstStyle/>
          <a:p>
            <a:r>
              <a:rPr lang="de-DE" dirty="0">
                <a:sym typeface="Wingdings" panose="05000000000000000000" pitchFamily="2" charset="2"/>
              </a:rPr>
              <a:t> </a:t>
            </a:r>
            <a:r>
              <a:rPr lang="de-DE" dirty="0" smtClean="0"/>
              <a:t>Damaliger Stand </a:t>
            </a:r>
            <a:r>
              <a:rPr lang="de-DE" dirty="0"/>
              <a:t>der Zertifizierungen der einzelnen Abteilungen bzw. des Onkologischen Zentrums nach einem zertifizierten </a:t>
            </a:r>
            <a:r>
              <a:rPr lang="de-DE" dirty="0" smtClean="0"/>
              <a:t>QM-System</a:t>
            </a:r>
            <a:endParaRPr lang="de-DE" dirty="0"/>
          </a:p>
        </p:txBody>
      </p:sp>
      <p:pic>
        <p:nvPicPr>
          <p:cNvPr id="6"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562055" y="1817915"/>
            <a:ext cx="609600" cy="609600"/>
          </a:xfrm>
          <a:prstGeom prst="rect">
            <a:avLst/>
          </a:prstGeom>
        </p:spPr>
      </p:pic>
    </p:spTree>
    <p:extLst>
      <p:ext uri="{BB962C8B-B14F-4D97-AF65-F5344CB8AC3E}">
        <p14:creationId xmlns:p14="http://schemas.microsoft.com/office/powerpoint/2010/main" val="419672113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6"/>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9964" fill="hold"/>
                                        <p:tgtEl>
                                          <p:spTgt spid="6"/>
                                        </p:tgtEl>
                                      </p:cBhvr>
                                    </p:cmd>
                                  </p:childTnLst>
                                </p:cTn>
                              </p:par>
                            </p:childTnLst>
                          </p:cTn>
                        </p:par>
                      </p:childTnLst>
                    </p:cTn>
                  </p:par>
                </p:childTnLst>
              </p:cTn>
              <p:nextCondLst>
                <p:cond evt="onClick" delay="0">
                  <p:tgtEl>
                    <p:spTgt spid="6"/>
                  </p:tgtEl>
                </p:cond>
              </p:nextCondLst>
            </p:seq>
            <p:audio>
              <p:cMediaNode vol="80000">
                <p:cTn id="7" fill="hold" display="0">
                  <p:stCondLst>
                    <p:cond delay="indefinite"/>
                  </p:stCondLst>
                  <p:endCondLst>
                    <p:cond evt="onStopAudio" delay="0">
                      <p:tgtEl>
                        <p:sldTgt/>
                      </p:tgtEl>
                    </p:cond>
                  </p:endCondLst>
                </p:cTn>
                <p:tgtEl>
                  <p:spTgt spid="6"/>
                </p:tgtEl>
              </p:cMediaNode>
            </p:audio>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sp>
        <p:nvSpPr>
          <p:cNvPr id="3" name="Inhaltsplatzhalter 2"/>
          <p:cNvSpPr>
            <a:spLocks noGrp="1"/>
          </p:cNvSpPr>
          <p:nvPr>
            <p:ph idx="1"/>
          </p:nvPr>
        </p:nvSpPr>
        <p:spPr/>
        <p:txBody>
          <a:bodyPr>
            <a:normAutofit/>
          </a:bodyPr>
          <a:lstStyle/>
          <a:p>
            <a:pPr marL="0" indent="0">
              <a:buNone/>
            </a:pPr>
            <a:r>
              <a:rPr lang="de-DE" dirty="0" smtClean="0">
                <a:sym typeface="Wingdings" panose="05000000000000000000" pitchFamily="2" charset="2"/>
              </a:rPr>
              <a:t> </a:t>
            </a:r>
            <a:r>
              <a:rPr lang="de-DE" dirty="0" smtClean="0"/>
              <a:t>In </a:t>
            </a:r>
            <a:r>
              <a:rPr lang="de-DE" dirty="0"/>
              <a:t>allen </a:t>
            </a:r>
            <a:r>
              <a:rPr lang="de-DE" dirty="0" smtClean="0"/>
              <a:t>Kliniken/Abteilungen </a:t>
            </a:r>
            <a:r>
              <a:rPr lang="de-DE" dirty="0"/>
              <a:t>des UKR </a:t>
            </a:r>
            <a:r>
              <a:rPr lang="de-DE" dirty="0" smtClean="0"/>
              <a:t>dezentrale </a:t>
            </a:r>
            <a:r>
              <a:rPr lang="de-DE" dirty="0" err="1"/>
              <a:t>Qualitätsmanagementsbeauftragte</a:t>
            </a:r>
            <a:r>
              <a:rPr lang="de-DE" dirty="0"/>
              <a:t> (QMBs) </a:t>
            </a:r>
            <a:r>
              <a:rPr lang="de-DE" dirty="0" smtClean="0"/>
              <a:t>benannt </a:t>
            </a:r>
            <a:r>
              <a:rPr lang="de-DE" dirty="0"/>
              <a:t>und von Seiten der zentralen Abteilung für Qualitätsmanagement in ihre jeweiligen Aufgaben </a:t>
            </a:r>
            <a:r>
              <a:rPr lang="de-DE" dirty="0" smtClean="0"/>
              <a:t>eingearbeitet</a:t>
            </a:r>
          </a:p>
          <a:p>
            <a:pPr marL="0" indent="0">
              <a:buNone/>
            </a:pPr>
            <a:r>
              <a:rPr lang="de-DE" dirty="0" smtClean="0">
                <a:sym typeface="Wingdings" panose="05000000000000000000" pitchFamily="2" charset="2"/>
              </a:rPr>
              <a:t> </a:t>
            </a:r>
            <a:r>
              <a:rPr lang="de-DE" dirty="0" smtClean="0"/>
              <a:t>Basis für enge </a:t>
            </a:r>
            <a:r>
              <a:rPr lang="de-DE" dirty="0"/>
              <a:t>Zusammenarbeit der einzelnen Abteilungen des UKR und auch der einzelnen Organkrebszentren mit dem zentralen </a:t>
            </a:r>
            <a:r>
              <a:rPr lang="de-DE" dirty="0" smtClean="0"/>
              <a:t>Qualitätsmanagement</a:t>
            </a:r>
          </a:p>
          <a:p>
            <a:pPr marL="0" indent="0">
              <a:buNone/>
            </a:pPr>
            <a:r>
              <a:rPr lang="de-DE" dirty="0" smtClean="0">
                <a:sym typeface="Wingdings" panose="05000000000000000000" pitchFamily="2" charset="2"/>
              </a:rPr>
              <a:t> </a:t>
            </a:r>
            <a:r>
              <a:rPr lang="de-DE" dirty="0" smtClean="0"/>
              <a:t>Jeweils </a:t>
            </a:r>
            <a:r>
              <a:rPr lang="de-DE" dirty="0"/>
              <a:t>ein Mitarbeiter des zentralen Qualitätsmanagements ist federführend für eine Abteilung/Zentrum/Klinik </a:t>
            </a:r>
            <a:r>
              <a:rPr lang="de-DE" dirty="0" smtClean="0"/>
              <a:t>zuständig</a:t>
            </a:r>
          </a:p>
          <a:p>
            <a:endParaRPr lang="de-DE" dirty="0"/>
          </a:p>
          <a:p>
            <a:pPr marL="0" indent="0">
              <a:buNone/>
            </a:pPr>
            <a:r>
              <a:rPr lang="de-DE" dirty="0" smtClean="0"/>
              <a:t>2. </a:t>
            </a:r>
            <a:r>
              <a:rPr lang="de-DE" u="sng" dirty="0" smtClean="0"/>
              <a:t>Problematik </a:t>
            </a:r>
            <a:endParaRPr lang="de-DE" u="sng" dirty="0"/>
          </a:p>
          <a:p>
            <a:pPr marL="0" indent="0">
              <a:buNone/>
            </a:pPr>
            <a:r>
              <a:rPr lang="de-DE" dirty="0" smtClean="0">
                <a:sym typeface="Wingdings" panose="05000000000000000000" pitchFamily="2" charset="2"/>
              </a:rPr>
              <a:t> </a:t>
            </a:r>
            <a:r>
              <a:rPr lang="de-DE" dirty="0" smtClean="0"/>
              <a:t>Definition </a:t>
            </a:r>
            <a:r>
              <a:rPr lang="de-DE" dirty="0"/>
              <a:t>und Umsetzung der in der neuen DIN ISO 9001:2015 enthaltenen Änderungen im Vergleich zur DIN-Norm 9001:2008. Diesbezüglich erfolgte der Vergleich der beiden DIN-Normen in einer graphischen Darstellung </a:t>
            </a:r>
          </a:p>
        </p:txBody>
      </p:sp>
    </p:spTree>
    <p:extLst>
      <p:ext uri="{BB962C8B-B14F-4D97-AF65-F5344CB8AC3E}">
        <p14:creationId xmlns:p14="http://schemas.microsoft.com/office/powerpoint/2010/main" val="3849657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endParaRPr lang="de-DE"/>
          </a:p>
        </p:txBody>
      </p:sp>
      <p:sp>
        <p:nvSpPr>
          <p:cNvPr id="3" name="Inhaltsplatzhalter 2"/>
          <p:cNvSpPr>
            <a:spLocks noGrp="1"/>
          </p:cNvSpPr>
          <p:nvPr>
            <p:ph idx="1"/>
          </p:nvPr>
        </p:nvSpPr>
        <p:spPr/>
        <p:txBody>
          <a:bodyPr/>
          <a:lstStyle/>
          <a:p>
            <a:endParaRPr lang="de-DE" dirty="0"/>
          </a:p>
        </p:txBody>
      </p:sp>
      <p:grpSp>
        <p:nvGrpSpPr>
          <p:cNvPr id="5" name="Gruppieren 4"/>
          <p:cNvGrpSpPr/>
          <p:nvPr/>
        </p:nvGrpSpPr>
        <p:grpSpPr>
          <a:xfrm>
            <a:off x="1292225" y="645160"/>
            <a:ext cx="9607550" cy="5567680"/>
            <a:chOff x="0" y="0"/>
            <a:chExt cx="8928992" cy="4945866"/>
          </a:xfrm>
        </p:grpSpPr>
        <p:grpSp>
          <p:nvGrpSpPr>
            <p:cNvPr id="6" name="Gruppieren 5"/>
            <p:cNvGrpSpPr/>
            <p:nvPr/>
          </p:nvGrpSpPr>
          <p:grpSpPr>
            <a:xfrm>
              <a:off x="288033" y="0"/>
              <a:ext cx="8496941" cy="4945866"/>
              <a:chOff x="288033" y="0"/>
              <a:chExt cx="7543800" cy="3358435"/>
            </a:xfrm>
          </p:grpSpPr>
          <p:sp>
            <p:nvSpPr>
              <p:cNvPr id="8" name="Abgerundetes Rechteck 7"/>
              <p:cNvSpPr/>
              <p:nvPr/>
            </p:nvSpPr>
            <p:spPr>
              <a:xfrm>
                <a:off x="288033" y="2963580"/>
                <a:ext cx="1524000" cy="394855"/>
              </a:xfrm>
              <a:prstGeom prst="roundRect">
                <a:avLst/>
              </a:prstGeom>
              <a:solidFill>
                <a:srgbClr val="4F81BD"/>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4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DIN EN ISO 9001:2008</a:t>
                </a:r>
                <a:endParaRPr lang="de-DE" sz="1200">
                  <a:effectLst/>
                  <a:latin typeface="Times New Roman" panose="02020603050405020304" pitchFamily="18" charset="0"/>
                  <a:ea typeface="Times New Roman" panose="02020603050405020304" pitchFamily="18" charset="0"/>
                </a:endParaRPr>
              </a:p>
            </p:txBody>
          </p:sp>
          <p:grpSp>
            <p:nvGrpSpPr>
              <p:cNvPr id="9" name="Gruppieren 8"/>
              <p:cNvGrpSpPr/>
              <p:nvPr/>
            </p:nvGrpSpPr>
            <p:grpSpPr>
              <a:xfrm>
                <a:off x="297558" y="0"/>
                <a:ext cx="7534275" cy="2905564"/>
                <a:chOff x="297558" y="0"/>
                <a:chExt cx="7534275" cy="2905564"/>
              </a:xfrm>
            </p:grpSpPr>
            <p:sp>
              <p:nvSpPr>
                <p:cNvPr id="10" name="Abgerundetes Rechteck 9"/>
                <p:cNvSpPr/>
                <p:nvPr/>
              </p:nvSpPr>
              <p:spPr>
                <a:xfrm>
                  <a:off x="297674" y="1369095"/>
                  <a:ext cx="971550" cy="63029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4. Kontext der Organisation</a:t>
                  </a:r>
                  <a:endParaRPr lang="de-DE" sz="1200">
                    <a:effectLst/>
                    <a:latin typeface="Times New Roman" panose="02020603050405020304" pitchFamily="18" charset="0"/>
                    <a:ea typeface="Times New Roman" panose="02020603050405020304" pitchFamily="18" charset="0"/>
                  </a:endParaRPr>
                </a:p>
              </p:txBody>
            </p:sp>
            <p:sp>
              <p:nvSpPr>
                <p:cNvPr id="11" name="Abgerundetes Rechteck 10"/>
                <p:cNvSpPr/>
                <p:nvPr/>
              </p:nvSpPr>
              <p:spPr>
                <a:xfrm>
                  <a:off x="1345308" y="1369095"/>
                  <a:ext cx="1085850" cy="639859"/>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5. Führung</a:t>
                  </a:r>
                  <a:endParaRPr lang="de-DE" sz="1200">
                    <a:effectLst/>
                    <a:latin typeface="Times New Roman" panose="02020603050405020304" pitchFamily="18" charset="0"/>
                    <a:ea typeface="Times New Roman" panose="02020603050405020304" pitchFamily="18" charset="0"/>
                  </a:endParaRPr>
                </a:p>
              </p:txBody>
            </p:sp>
            <p:sp>
              <p:nvSpPr>
                <p:cNvPr id="12" name="Abgerundetes Rechteck 11"/>
                <p:cNvSpPr/>
                <p:nvPr/>
              </p:nvSpPr>
              <p:spPr>
                <a:xfrm>
                  <a:off x="2478783" y="1373416"/>
                  <a:ext cx="1085850" cy="63029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6. Planung</a:t>
                  </a:r>
                  <a:endParaRPr lang="de-DE" sz="1200">
                    <a:effectLst/>
                    <a:latin typeface="Times New Roman" panose="02020603050405020304" pitchFamily="18" charset="0"/>
                    <a:ea typeface="Times New Roman" panose="02020603050405020304" pitchFamily="18" charset="0"/>
                  </a:endParaRPr>
                </a:p>
              </p:txBody>
            </p:sp>
            <p:sp>
              <p:nvSpPr>
                <p:cNvPr id="13" name="Abgerundetes Rechteck 12"/>
                <p:cNvSpPr/>
                <p:nvPr/>
              </p:nvSpPr>
              <p:spPr>
                <a:xfrm>
                  <a:off x="3621783" y="1378620"/>
                  <a:ext cx="1104900" cy="611248"/>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7. Unterstützung</a:t>
                  </a:r>
                  <a:endParaRPr lang="de-DE" sz="1200">
                    <a:effectLst/>
                    <a:latin typeface="Times New Roman" panose="02020603050405020304" pitchFamily="18" charset="0"/>
                    <a:ea typeface="Times New Roman" panose="02020603050405020304" pitchFamily="18" charset="0"/>
                  </a:endParaRPr>
                </a:p>
              </p:txBody>
            </p:sp>
            <p:sp>
              <p:nvSpPr>
                <p:cNvPr id="14" name="Abgerundetes Rechteck 13"/>
                <p:cNvSpPr/>
                <p:nvPr/>
              </p:nvSpPr>
              <p:spPr>
                <a:xfrm>
                  <a:off x="4821933" y="1373417"/>
                  <a:ext cx="923925" cy="630297"/>
                </a:xfrm>
                <a:prstGeom prst="roundRect">
                  <a:avLst/>
                </a:prstGeom>
                <a:solidFill>
                  <a:srgbClr val="00B0F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8. Betrieb</a:t>
                  </a:r>
                  <a:endParaRPr lang="de-DE" sz="1200">
                    <a:effectLst/>
                    <a:latin typeface="Times New Roman" panose="02020603050405020304" pitchFamily="18" charset="0"/>
                    <a:ea typeface="Times New Roman" panose="02020603050405020304" pitchFamily="18" charset="0"/>
                  </a:endParaRPr>
                </a:p>
              </p:txBody>
            </p:sp>
            <p:sp>
              <p:nvSpPr>
                <p:cNvPr id="15" name="Abgerundetes Rechteck 14"/>
                <p:cNvSpPr/>
                <p:nvPr/>
              </p:nvSpPr>
              <p:spPr>
                <a:xfrm>
                  <a:off x="5800747" y="1378620"/>
                  <a:ext cx="923925" cy="610645"/>
                </a:xfrm>
                <a:prstGeom prst="roundRect">
                  <a:avLst/>
                </a:prstGeom>
                <a:solidFill>
                  <a:srgbClr val="FFFF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9. Bewertung der Leitung</a:t>
                  </a:r>
                  <a:endParaRPr lang="de-DE" sz="1200">
                    <a:effectLst/>
                    <a:latin typeface="Times New Roman" panose="02020603050405020304" pitchFamily="18" charset="0"/>
                    <a:ea typeface="Times New Roman" panose="02020603050405020304" pitchFamily="18" charset="0"/>
                  </a:endParaRPr>
                </a:p>
              </p:txBody>
            </p:sp>
            <p:sp>
              <p:nvSpPr>
                <p:cNvPr id="16" name="Abgerundetes Rechteck 15"/>
                <p:cNvSpPr/>
                <p:nvPr/>
              </p:nvSpPr>
              <p:spPr>
                <a:xfrm>
                  <a:off x="6774558" y="1353371"/>
                  <a:ext cx="1057275" cy="641785"/>
                </a:xfrm>
                <a:prstGeom prst="roundRect">
                  <a:avLst/>
                </a:prstGeom>
                <a:solidFill>
                  <a:srgbClr val="FFC0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10. Verbesserung</a:t>
                  </a:r>
                  <a:endParaRPr lang="de-DE" sz="1200">
                    <a:effectLst/>
                    <a:latin typeface="Times New Roman" panose="02020603050405020304" pitchFamily="18" charset="0"/>
                    <a:ea typeface="Times New Roman" panose="02020603050405020304" pitchFamily="18" charset="0"/>
                  </a:endParaRPr>
                </a:p>
              </p:txBody>
            </p:sp>
            <p:sp>
              <p:nvSpPr>
                <p:cNvPr id="17" name="Abgerundetes Rechteck 16"/>
                <p:cNvSpPr/>
                <p:nvPr/>
              </p:nvSpPr>
              <p:spPr>
                <a:xfrm>
                  <a:off x="297558" y="2200330"/>
                  <a:ext cx="971550" cy="694844"/>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4. QM-System</a:t>
                  </a:r>
                  <a:endParaRPr lang="de-DE" sz="1200">
                    <a:effectLst/>
                    <a:latin typeface="Times New Roman" panose="02020603050405020304" pitchFamily="18" charset="0"/>
                    <a:ea typeface="Times New Roman" panose="02020603050405020304" pitchFamily="18" charset="0"/>
                  </a:endParaRPr>
                </a:p>
              </p:txBody>
            </p:sp>
            <p:sp>
              <p:nvSpPr>
                <p:cNvPr id="18" name="Abgerundetes Rechteck 17"/>
                <p:cNvSpPr/>
                <p:nvPr/>
              </p:nvSpPr>
              <p:spPr>
                <a:xfrm>
                  <a:off x="1345308" y="2200329"/>
                  <a:ext cx="1085850" cy="681896"/>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5. Verantwortung der Leitung</a:t>
                  </a:r>
                  <a:endParaRPr lang="de-DE" sz="1200">
                    <a:effectLst/>
                    <a:latin typeface="Times New Roman" panose="02020603050405020304" pitchFamily="18" charset="0"/>
                    <a:ea typeface="Times New Roman" panose="02020603050405020304" pitchFamily="18" charset="0"/>
                  </a:endParaRPr>
                </a:p>
              </p:txBody>
            </p:sp>
            <p:sp>
              <p:nvSpPr>
                <p:cNvPr id="19" name="Abgerundetes Rechteck 18"/>
                <p:cNvSpPr/>
                <p:nvPr/>
              </p:nvSpPr>
              <p:spPr>
                <a:xfrm>
                  <a:off x="2478783" y="2200330"/>
                  <a:ext cx="1143000" cy="693977"/>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6. Management von Ressourcen</a:t>
                  </a:r>
                  <a:endParaRPr lang="de-DE" sz="1200">
                    <a:effectLst/>
                    <a:latin typeface="Times New Roman" panose="02020603050405020304" pitchFamily="18" charset="0"/>
                    <a:ea typeface="Times New Roman" panose="02020603050405020304" pitchFamily="18" charset="0"/>
                  </a:endParaRPr>
                </a:p>
              </p:txBody>
            </p:sp>
            <p:sp>
              <p:nvSpPr>
                <p:cNvPr id="20" name="Abgerundetes Rechteck 19"/>
                <p:cNvSpPr/>
                <p:nvPr/>
              </p:nvSpPr>
              <p:spPr>
                <a:xfrm>
                  <a:off x="4821933" y="2200330"/>
                  <a:ext cx="923925" cy="705234"/>
                </a:xfrm>
                <a:prstGeom prst="roundRect">
                  <a:avLst/>
                </a:prstGeom>
                <a:solidFill>
                  <a:srgbClr val="00B0F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7. Projekt-realisierung</a:t>
                  </a:r>
                  <a:endParaRPr lang="de-DE" sz="1200">
                    <a:effectLst/>
                    <a:latin typeface="Times New Roman" panose="02020603050405020304" pitchFamily="18" charset="0"/>
                    <a:ea typeface="Times New Roman" panose="02020603050405020304" pitchFamily="18" charset="0"/>
                  </a:endParaRPr>
                </a:p>
              </p:txBody>
            </p:sp>
            <p:sp>
              <p:nvSpPr>
                <p:cNvPr id="21" name="Abgerundetes Rechteck 20"/>
                <p:cNvSpPr/>
                <p:nvPr/>
              </p:nvSpPr>
              <p:spPr>
                <a:xfrm>
                  <a:off x="5803008" y="2200329"/>
                  <a:ext cx="971550" cy="383115"/>
                </a:xfrm>
                <a:prstGeom prst="roundRect">
                  <a:avLst/>
                </a:prstGeom>
                <a:solidFill>
                  <a:srgbClr val="FFFF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8. Messung, Analyse und</a:t>
                  </a:r>
                  <a:endParaRPr lang="de-DE" sz="1200">
                    <a:effectLst/>
                    <a:latin typeface="Times New Roman" panose="02020603050405020304" pitchFamily="18" charset="0"/>
                    <a:ea typeface="Times New Roman" panose="02020603050405020304" pitchFamily="18" charset="0"/>
                  </a:endParaRPr>
                </a:p>
              </p:txBody>
            </p:sp>
            <p:sp>
              <p:nvSpPr>
                <p:cNvPr id="22" name="Abgerundetes Rechteck 21"/>
                <p:cNvSpPr/>
                <p:nvPr/>
              </p:nvSpPr>
              <p:spPr>
                <a:xfrm>
                  <a:off x="2288381" y="811930"/>
                  <a:ext cx="2437593" cy="394855"/>
                </a:xfrm>
                <a:prstGeom prst="roundRect">
                  <a:avLst/>
                </a:prstGeom>
                <a:solidFill>
                  <a:srgbClr val="92D05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PLAN</a:t>
                  </a:r>
                  <a:endParaRPr lang="de-DE" sz="1200">
                    <a:effectLst/>
                    <a:latin typeface="Times New Roman" panose="02020603050405020304" pitchFamily="18" charset="0"/>
                    <a:ea typeface="Times New Roman" panose="02020603050405020304" pitchFamily="18" charset="0"/>
                  </a:endParaRPr>
                </a:p>
              </p:txBody>
            </p:sp>
            <p:sp>
              <p:nvSpPr>
                <p:cNvPr id="23" name="Abgerundetes Rechteck 22"/>
                <p:cNvSpPr/>
                <p:nvPr/>
              </p:nvSpPr>
              <p:spPr>
                <a:xfrm>
                  <a:off x="4821931" y="811968"/>
                  <a:ext cx="923925" cy="394855"/>
                </a:xfrm>
                <a:prstGeom prst="roundRect">
                  <a:avLst/>
                </a:prstGeom>
                <a:solidFill>
                  <a:srgbClr val="00B0F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DO</a:t>
                  </a:r>
                  <a:endParaRPr lang="de-DE" sz="1200">
                    <a:effectLst/>
                    <a:latin typeface="Times New Roman" panose="02020603050405020304" pitchFamily="18" charset="0"/>
                    <a:ea typeface="Times New Roman" panose="02020603050405020304" pitchFamily="18" charset="0"/>
                  </a:endParaRPr>
                </a:p>
              </p:txBody>
            </p:sp>
            <p:sp>
              <p:nvSpPr>
                <p:cNvPr id="24" name="Abgerundetes Rechteck 23"/>
                <p:cNvSpPr/>
                <p:nvPr/>
              </p:nvSpPr>
              <p:spPr>
                <a:xfrm>
                  <a:off x="5803005" y="811968"/>
                  <a:ext cx="923925" cy="394855"/>
                </a:xfrm>
                <a:prstGeom prst="roundRect">
                  <a:avLst/>
                </a:prstGeom>
                <a:solidFill>
                  <a:srgbClr val="FFFF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CHECK</a:t>
                  </a:r>
                  <a:endParaRPr lang="de-DE" sz="1200">
                    <a:effectLst/>
                    <a:latin typeface="Times New Roman" panose="02020603050405020304" pitchFamily="18" charset="0"/>
                    <a:ea typeface="Times New Roman" panose="02020603050405020304" pitchFamily="18" charset="0"/>
                  </a:endParaRPr>
                </a:p>
              </p:txBody>
            </p:sp>
            <p:sp>
              <p:nvSpPr>
                <p:cNvPr id="25" name="Abgerundetes Rechteck 24"/>
                <p:cNvSpPr/>
                <p:nvPr/>
              </p:nvSpPr>
              <p:spPr>
                <a:xfrm>
                  <a:off x="6774556" y="811968"/>
                  <a:ext cx="1057275" cy="394855"/>
                </a:xfrm>
                <a:prstGeom prst="roundRect">
                  <a:avLst/>
                </a:prstGeom>
                <a:solidFill>
                  <a:srgbClr val="FFC0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8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ACT</a:t>
                  </a:r>
                  <a:endParaRPr lang="de-DE" sz="1200">
                    <a:effectLst/>
                    <a:latin typeface="Times New Roman" panose="02020603050405020304" pitchFamily="18" charset="0"/>
                    <a:ea typeface="Times New Roman" panose="02020603050405020304" pitchFamily="18" charset="0"/>
                  </a:endParaRPr>
                </a:p>
              </p:txBody>
            </p:sp>
            <p:sp>
              <p:nvSpPr>
                <p:cNvPr id="26" name="Abgerundetes Rechteck 25"/>
                <p:cNvSpPr/>
                <p:nvPr/>
              </p:nvSpPr>
              <p:spPr>
                <a:xfrm>
                  <a:off x="5803008" y="2582580"/>
                  <a:ext cx="971550" cy="301336"/>
                </a:xfrm>
                <a:prstGeom prst="roundRect">
                  <a:avLst/>
                </a:prstGeom>
                <a:solidFill>
                  <a:srgbClr val="FFC000"/>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Verbesserung</a:t>
                  </a:r>
                  <a:endParaRPr lang="de-DE" sz="1200">
                    <a:effectLst/>
                    <a:latin typeface="Times New Roman" panose="02020603050405020304" pitchFamily="18" charset="0"/>
                    <a:ea typeface="Times New Roman" panose="02020603050405020304" pitchFamily="18" charset="0"/>
                  </a:endParaRPr>
                </a:p>
              </p:txBody>
            </p:sp>
            <p:sp>
              <p:nvSpPr>
                <p:cNvPr id="27" name="Abgerundetes Rechteck 26"/>
                <p:cNvSpPr/>
                <p:nvPr/>
              </p:nvSpPr>
              <p:spPr>
                <a:xfrm>
                  <a:off x="297561" y="811920"/>
                  <a:ext cx="1524000" cy="394335"/>
                </a:xfrm>
                <a:prstGeom prst="roundRect">
                  <a:avLst/>
                </a:prstGeom>
                <a:solidFill>
                  <a:srgbClr val="4F81BD"/>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algn="ctr" fontAlgn="base">
                    <a:lnSpc>
                      <a:spcPct val="115000"/>
                    </a:lnSpc>
                    <a:spcAft>
                      <a:spcPts val="1000"/>
                    </a:spcAft>
                  </a:pPr>
                  <a:r>
                    <a:rPr lang="de-DE" sz="14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DIN EN ISO 9001:2015</a:t>
                  </a:r>
                  <a:endParaRPr lang="de-DE" sz="1200">
                    <a:effectLst/>
                    <a:latin typeface="Times New Roman" panose="02020603050405020304" pitchFamily="18" charset="0"/>
                    <a:ea typeface="Times New Roman" panose="02020603050405020304" pitchFamily="18" charset="0"/>
                  </a:endParaRPr>
                </a:p>
              </p:txBody>
            </p:sp>
            <p:sp>
              <p:nvSpPr>
                <p:cNvPr id="28" name="Abgerundetes Rechteck 27"/>
                <p:cNvSpPr/>
                <p:nvPr/>
              </p:nvSpPr>
              <p:spPr>
                <a:xfrm>
                  <a:off x="297674" y="0"/>
                  <a:ext cx="1630993" cy="733443"/>
                </a:xfrm>
                <a:prstGeom prst="roundRect">
                  <a:avLst/>
                </a:prstGeom>
                <a:solidFill>
                  <a:srgbClr val="4F81BD">
                    <a:lumMod val="20000"/>
                    <a:lumOff val="80000"/>
                  </a:srgbClr>
                </a:solidFill>
                <a:ln w="25400" cap="flat" cmpd="sng" algn="ctr">
                  <a:solidFill>
                    <a:schemeClr val="tx1"/>
                  </a:solidFill>
                  <a:prstDash val="solid"/>
                </a:ln>
                <a:effectLst/>
              </p:spPr>
              <p:txBody>
                <a:bodyPr rot="0" spcFirstLastPara="0" vert="horz" wrap="square" lIns="91440" tIns="45720" rIns="91440" bIns="45720" numCol="1" spcCol="0" rtlCol="0" fromWordArt="0" anchor="ctr" anchorCtr="0" forceAA="0" compatLnSpc="1">
                  <a:prstTxWarp prst="textNoShape">
                    <a:avLst/>
                  </a:prstTxWarp>
                  <a:noAutofit/>
                </a:bodyPr>
                <a:lstStyle/>
                <a:p>
                  <a:pP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1. Anwendungsbereich</a:t>
                  </a:r>
                  <a:endParaRPr lang="de-DE" sz="1200">
                    <a:effectLst/>
                    <a:latin typeface="Times New Roman" panose="02020603050405020304" pitchFamily="18" charset="0"/>
                    <a:ea typeface="Times New Roman" panose="02020603050405020304" pitchFamily="18" charset="0"/>
                  </a:endParaRPr>
                </a:p>
                <a:p>
                  <a:pP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2. Normative Verweise</a:t>
                  </a:r>
                  <a:endParaRPr lang="de-DE" sz="1200">
                    <a:effectLst/>
                    <a:latin typeface="Times New Roman" panose="02020603050405020304" pitchFamily="18" charset="0"/>
                    <a:ea typeface="Times New Roman" panose="02020603050405020304" pitchFamily="18" charset="0"/>
                  </a:endParaRPr>
                </a:p>
                <a:p>
                  <a:pPr fontAlgn="base">
                    <a:lnSpc>
                      <a:spcPct val="115000"/>
                    </a:lnSpc>
                    <a:spcAft>
                      <a:spcPts val="1000"/>
                    </a:spcAft>
                  </a:pPr>
                  <a:r>
                    <a:rPr lang="de-DE" sz="1100" b="1"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3. Begriffe</a:t>
                  </a:r>
                  <a:r>
                    <a:rPr lang="de-DE" sz="1100" kern="120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endParaRPr lang="de-DE" sz="1200">
                    <a:effectLst/>
                    <a:latin typeface="Times New Roman" panose="02020603050405020304" pitchFamily="18" charset="0"/>
                    <a:ea typeface="Times New Roman" panose="02020603050405020304" pitchFamily="18" charset="0"/>
                  </a:endParaRPr>
                </a:p>
              </p:txBody>
            </p:sp>
          </p:grpSp>
        </p:grpSp>
        <p:cxnSp>
          <p:nvCxnSpPr>
            <p:cNvPr id="7" name="Gerade Verbindung 3"/>
            <p:cNvCxnSpPr/>
            <p:nvPr/>
          </p:nvCxnSpPr>
          <p:spPr>
            <a:xfrm>
              <a:off x="0" y="3096344"/>
              <a:ext cx="8928992" cy="0"/>
            </a:xfrm>
            <a:prstGeom prst="line">
              <a:avLst/>
            </a:prstGeom>
            <a:ln w="22225" cmpd="sng">
              <a:solidFill>
                <a:schemeClr val="tx1"/>
              </a:solidFill>
              <a:prstDash val="dash"/>
            </a:ln>
          </p:spPr>
          <p:style>
            <a:lnRef idx="1">
              <a:schemeClr val="accent1"/>
            </a:lnRef>
            <a:fillRef idx="0">
              <a:schemeClr val="accent1"/>
            </a:fillRef>
            <a:effectRef idx="0">
              <a:schemeClr val="accent1"/>
            </a:effectRef>
            <a:fontRef idx="minor">
              <a:schemeClr val="tx1"/>
            </a:fontRef>
          </p:style>
        </p:cxnSp>
      </p:gr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505318" y="4553339"/>
            <a:ext cx="609600" cy="609600"/>
          </a:xfrm>
          <a:prstGeom prst="rect">
            <a:avLst/>
          </a:prstGeom>
        </p:spPr>
      </p:pic>
    </p:spTree>
    <p:extLst>
      <p:ext uri="{BB962C8B-B14F-4D97-AF65-F5344CB8AC3E}">
        <p14:creationId xmlns:p14="http://schemas.microsoft.com/office/powerpoint/2010/main" val="3357299744"/>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7286"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sp>
        <p:nvSpPr>
          <p:cNvPr id="3" name="Inhaltsplatzhalter 2"/>
          <p:cNvSpPr>
            <a:spLocks noGrp="1"/>
          </p:cNvSpPr>
          <p:nvPr>
            <p:ph idx="1"/>
          </p:nvPr>
        </p:nvSpPr>
        <p:spPr>
          <a:xfrm>
            <a:off x="3696788" y="1845734"/>
            <a:ext cx="8204479" cy="4442524"/>
          </a:xfrm>
        </p:spPr>
        <p:txBody>
          <a:bodyPr>
            <a:normAutofit/>
          </a:bodyPr>
          <a:lstStyle/>
          <a:p>
            <a:pPr marL="0" indent="0">
              <a:buNone/>
            </a:pPr>
            <a:r>
              <a:rPr lang="de-DE" dirty="0"/>
              <a:t>Die wichtigsten Neuerungen der DIN ISO 9001:2015 betreffen </a:t>
            </a:r>
            <a:r>
              <a:rPr lang="de-DE" dirty="0" smtClean="0"/>
              <a:t>insbesondere:</a:t>
            </a:r>
            <a:endParaRPr lang="de-DE" dirty="0"/>
          </a:p>
          <a:p>
            <a:pPr marL="0" indent="0">
              <a:buNone/>
            </a:pPr>
            <a:r>
              <a:rPr lang="de-DE" dirty="0" smtClean="0">
                <a:sym typeface="Wingdings" panose="05000000000000000000" pitchFamily="2" charset="2"/>
              </a:rPr>
              <a:t> </a:t>
            </a:r>
            <a:r>
              <a:rPr lang="de-DE" b="1" dirty="0" smtClean="0"/>
              <a:t>Verantwortung </a:t>
            </a:r>
            <a:r>
              <a:rPr lang="de-DE" b="1" dirty="0"/>
              <a:t>der Leitung: </a:t>
            </a:r>
            <a:r>
              <a:rPr lang="de-DE" dirty="0" smtClean="0"/>
              <a:t>Führung mehr </a:t>
            </a:r>
            <a:r>
              <a:rPr lang="de-DE" dirty="0"/>
              <a:t>in die Pflicht </a:t>
            </a:r>
            <a:r>
              <a:rPr lang="de-DE" dirty="0" smtClean="0"/>
              <a:t>genommen </a:t>
            </a:r>
            <a:r>
              <a:rPr lang="de-DE" dirty="0" smtClean="0">
                <a:sym typeface="Wingdings" panose="05000000000000000000" pitchFamily="2" charset="2"/>
              </a:rPr>
              <a:t> O</a:t>
            </a:r>
            <a:r>
              <a:rPr lang="de-DE" dirty="0" smtClean="0"/>
              <a:t>rganisation bestimmt  </a:t>
            </a:r>
            <a:r>
              <a:rPr lang="de-DE" dirty="0"/>
              <a:t>welche interessierten Parteien und welche Themen für sie relevant sind </a:t>
            </a:r>
            <a:r>
              <a:rPr lang="de-DE" dirty="0" smtClean="0"/>
              <a:t>(Fokus </a:t>
            </a:r>
            <a:r>
              <a:rPr lang="de-DE" dirty="0"/>
              <a:t>des </a:t>
            </a:r>
            <a:r>
              <a:rPr lang="de-DE" dirty="0" smtClean="0"/>
              <a:t>QMS) </a:t>
            </a:r>
            <a:r>
              <a:rPr lang="de-DE" dirty="0" smtClean="0">
                <a:sym typeface="Wingdings" panose="05000000000000000000" pitchFamily="2" charset="2"/>
              </a:rPr>
              <a:t> </a:t>
            </a:r>
            <a:r>
              <a:rPr lang="de-DE" dirty="0" err="1" smtClean="0"/>
              <a:t>Stakeholderanalyse</a:t>
            </a:r>
            <a:endParaRPr lang="de-DE" dirty="0"/>
          </a:p>
          <a:p>
            <a:pPr marL="0" indent="0">
              <a:buNone/>
            </a:pPr>
            <a:r>
              <a:rPr lang="de-DE" dirty="0" smtClean="0">
                <a:sym typeface="Wingdings" panose="05000000000000000000" pitchFamily="2" charset="2"/>
              </a:rPr>
              <a:t> </a:t>
            </a:r>
            <a:r>
              <a:rPr lang="de-DE" b="1" dirty="0" smtClean="0"/>
              <a:t>Risikobasiertes </a:t>
            </a:r>
            <a:r>
              <a:rPr lang="de-DE" b="1" dirty="0"/>
              <a:t>Denken als Grundbestandteil aller Prozesse</a:t>
            </a:r>
            <a:r>
              <a:rPr lang="de-DE" dirty="0"/>
              <a:t>: </a:t>
            </a:r>
            <a:r>
              <a:rPr lang="de-DE" dirty="0" smtClean="0"/>
              <a:t>Forderung nach risikobasiertem Ansatz </a:t>
            </a:r>
            <a:endParaRPr lang="de-DE" dirty="0"/>
          </a:p>
          <a:p>
            <a:pPr marL="0" indent="0">
              <a:buNone/>
            </a:pPr>
            <a:r>
              <a:rPr lang="de-DE" dirty="0" smtClean="0">
                <a:sym typeface="Wingdings" panose="05000000000000000000" pitchFamily="2" charset="2"/>
              </a:rPr>
              <a:t> </a:t>
            </a:r>
            <a:r>
              <a:rPr lang="de-DE" b="1" dirty="0" smtClean="0"/>
              <a:t>Wissen </a:t>
            </a:r>
            <a:r>
              <a:rPr lang="de-DE" b="1" dirty="0"/>
              <a:t>der Organisation</a:t>
            </a:r>
            <a:r>
              <a:rPr lang="de-DE" dirty="0"/>
              <a:t>: </a:t>
            </a:r>
            <a:r>
              <a:rPr lang="de-DE" dirty="0" smtClean="0"/>
              <a:t>Wissen als </a:t>
            </a:r>
            <a:r>
              <a:rPr lang="de-DE" dirty="0"/>
              <a:t>eigene Ressource wahrgenommen </a:t>
            </a:r>
            <a:r>
              <a:rPr lang="de-DE" dirty="0" smtClean="0">
                <a:sym typeface="Wingdings" panose="05000000000000000000" pitchFamily="2" charset="2"/>
              </a:rPr>
              <a:t> Motivation zu s</a:t>
            </a:r>
            <a:r>
              <a:rPr lang="de-DE" dirty="0" smtClean="0"/>
              <a:t>trukturiertem </a:t>
            </a:r>
            <a:r>
              <a:rPr lang="de-DE" dirty="0"/>
              <a:t>Wissenserwerb </a:t>
            </a:r>
            <a:r>
              <a:rPr lang="de-DE" dirty="0" smtClean="0"/>
              <a:t>+ Schutz vor Wissensverlust</a:t>
            </a:r>
            <a:endParaRPr lang="de-DE" dirty="0"/>
          </a:p>
          <a:p>
            <a:pPr marL="0" indent="0">
              <a:buNone/>
            </a:pPr>
            <a:r>
              <a:rPr lang="de-DE" dirty="0" smtClean="0">
                <a:sym typeface="Wingdings" panose="05000000000000000000" pitchFamily="2" charset="2"/>
              </a:rPr>
              <a:t> </a:t>
            </a:r>
            <a:r>
              <a:rPr lang="de-DE" b="1" dirty="0" smtClean="0"/>
              <a:t>Dokumentierte </a:t>
            </a:r>
            <a:r>
              <a:rPr lang="de-DE" b="1" dirty="0"/>
              <a:t>Informationen</a:t>
            </a:r>
            <a:r>
              <a:rPr lang="de-DE" dirty="0"/>
              <a:t>: Nachweise </a:t>
            </a:r>
            <a:r>
              <a:rPr lang="de-DE" dirty="0" smtClean="0"/>
              <a:t>als Schlüsselinstrument </a:t>
            </a:r>
            <a:r>
              <a:rPr lang="de-DE" dirty="0"/>
              <a:t>für </a:t>
            </a:r>
            <a:r>
              <a:rPr lang="de-DE" dirty="0" smtClean="0"/>
              <a:t>gelebtes QMS (Forderung nach dokumentierter Informationen)</a:t>
            </a:r>
            <a:endParaRPr lang="de-DE" dirty="0"/>
          </a:p>
          <a:p>
            <a:endParaRPr lang="de-DE" dirty="0"/>
          </a:p>
        </p:txBody>
      </p:sp>
    </p:spTree>
    <p:extLst>
      <p:ext uri="{BB962C8B-B14F-4D97-AF65-F5344CB8AC3E}">
        <p14:creationId xmlns:p14="http://schemas.microsoft.com/office/powerpoint/2010/main" val="30687588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sp>
        <p:nvSpPr>
          <p:cNvPr id="3" name="Inhaltsplatzhalter 2"/>
          <p:cNvSpPr>
            <a:spLocks noGrp="1"/>
          </p:cNvSpPr>
          <p:nvPr>
            <p:ph idx="1"/>
          </p:nvPr>
        </p:nvSpPr>
        <p:spPr/>
        <p:txBody>
          <a:bodyPr>
            <a:normAutofit/>
          </a:bodyPr>
          <a:lstStyle/>
          <a:p>
            <a:pPr marL="0" indent="0">
              <a:buNone/>
            </a:pPr>
            <a:r>
              <a:rPr lang="de-DE" u="sng" dirty="0"/>
              <a:t>3</a:t>
            </a:r>
            <a:r>
              <a:rPr lang="de-DE" u="sng" dirty="0" smtClean="0"/>
              <a:t>. </a:t>
            </a:r>
            <a:r>
              <a:rPr lang="de-DE" u="sng" dirty="0"/>
              <a:t>Verantwortlichkeiten </a:t>
            </a:r>
          </a:p>
          <a:p>
            <a:pPr marL="0" indent="0">
              <a:buNone/>
            </a:pPr>
            <a:r>
              <a:rPr lang="de-DE" dirty="0" smtClean="0">
                <a:sym typeface="Wingdings" panose="05000000000000000000" pitchFamily="2" charset="2"/>
              </a:rPr>
              <a:t> </a:t>
            </a:r>
            <a:r>
              <a:rPr lang="de-DE" dirty="0" smtClean="0"/>
              <a:t>Stabsabteilung </a:t>
            </a:r>
            <a:r>
              <a:rPr lang="de-DE" dirty="0"/>
              <a:t>Qualitätsmanagement und Medizincontrolling in Zusammenarbeit mit der Zentrumskoordinatorin des UKR und der Leitung des Onkologischen </a:t>
            </a:r>
            <a:r>
              <a:rPr lang="de-DE" dirty="0" smtClean="0"/>
              <a:t>Zentrums</a:t>
            </a:r>
          </a:p>
          <a:p>
            <a:pPr marL="0" indent="0">
              <a:buNone/>
            </a:pPr>
            <a:r>
              <a:rPr lang="de-DE" u="sng" dirty="0" smtClean="0"/>
              <a:t>4. </a:t>
            </a:r>
            <a:r>
              <a:rPr lang="de-DE" u="sng" dirty="0"/>
              <a:t>Lösungswege/ Bereits umgesetzte Maßnahmen </a:t>
            </a:r>
          </a:p>
          <a:p>
            <a:endParaRPr lang="de-DE" dirty="0"/>
          </a:p>
        </p:txBody>
      </p:sp>
    </p:spTree>
    <p:extLst>
      <p:ext uri="{BB962C8B-B14F-4D97-AF65-F5344CB8AC3E}">
        <p14:creationId xmlns:p14="http://schemas.microsoft.com/office/powerpoint/2010/main" val="10253037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960295677"/>
              </p:ext>
            </p:extLst>
          </p:nvPr>
        </p:nvGraphicFramePr>
        <p:xfrm>
          <a:off x="4043680" y="1546116"/>
          <a:ext cx="6641737"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692540035"/>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pic>
        <p:nvPicPr>
          <p:cNvPr id="4" name="Grafik 3"/>
          <p:cNvPicPr>
            <a:picLocks noChangeAspect="1"/>
          </p:cNvPicPr>
          <p:nvPr/>
        </p:nvPicPr>
        <p:blipFill>
          <a:blip r:embed="rId2"/>
          <a:stretch>
            <a:fillRect/>
          </a:stretch>
        </p:blipFill>
        <p:spPr>
          <a:xfrm>
            <a:off x="2991394" y="1909076"/>
            <a:ext cx="8558197" cy="3030703"/>
          </a:xfrm>
          <a:prstGeom prst="rect">
            <a:avLst/>
          </a:prstGeom>
        </p:spPr>
      </p:pic>
      <p:sp>
        <p:nvSpPr>
          <p:cNvPr id="5" name="Inhaltsplatzhalter 4"/>
          <p:cNvSpPr>
            <a:spLocks noGrp="1"/>
          </p:cNvSpPr>
          <p:nvPr>
            <p:ph idx="1"/>
          </p:nvPr>
        </p:nvSpPr>
        <p:spPr/>
        <p:txBody>
          <a:bodyPr/>
          <a:lstStyle/>
          <a:p>
            <a:endParaRPr lang="de-DE"/>
          </a:p>
        </p:txBody>
      </p:sp>
    </p:spTree>
    <p:extLst>
      <p:ext uri="{BB962C8B-B14F-4D97-AF65-F5344CB8AC3E}">
        <p14:creationId xmlns:p14="http://schemas.microsoft.com/office/powerpoint/2010/main" val="314788785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Ist-Soll-Vergleich</a:t>
            </a:r>
            <a:endParaRPr lang="de-DE" dirty="0"/>
          </a:p>
        </p:txBody>
      </p:sp>
      <p:sp>
        <p:nvSpPr>
          <p:cNvPr id="3" name="Inhaltsplatzhalter 2"/>
          <p:cNvSpPr>
            <a:spLocks noGrp="1"/>
          </p:cNvSpPr>
          <p:nvPr>
            <p:ph idx="1"/>
          </p:nvPr>
        </p:nvSpPr>
        <p:spPr/>
        <p:txBody>
          <a:bodyPr/>
          <a:lstStyle/>
          <a:p>
            <a:endParaRPr lang="de-DE"/>
          </a:p>
        </p:txBody>
      </p:sp>
      <p:pic>
        <p:nvPicPr>
          <p:cNvPr id="4" name="Grafik 3"/>
          <p:cNvPicPr/>
          <p:nvPr/>
        </p:nvPicPr>
        <p:blipFill rotWithShape="1">
          <a:blip r:embed="rId4"/>
          <a:srcRect t="12660" r="2313" b="14544"/>
          <a:stretch/>
        </p:blipFill>
        <p:spPr bwMode="auto">
          <a:xfrm>
            <a:off x="130629" y="1845734"/>
            <a:ext cx="11939451" cy="4803260"/>
          </a:xfrm>
          <a:prstGeom prst="rect">
            <a:avLst/>
          </a:prstGeom>
          <a:ln>
            <a:solidFill>
              <a:schemeClr val="accent1"/>
            </a:solidFill>
          </a:ln>
          <a:extLst>
            <a:ext uri="{53640926-AAD7-44D8-BBD7-CCE9431645EC}">
              <a14:shadowObscured xmlns:a14="http://schemas.microsoft.com/office/drawing/2010/main"/>
            </a:ext>
          </a:extLst>
        </p:spPr>
      </p:pic>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374056" y="864108"/>
            <a:ext cx="609600" cy="609600"/>
          </a:xfrm>
          <a:prstGeom prst="rect">
            <a:avLst/>
          </a:prstGeom>
        </p:spPr>
      </p:pic>
    </p:spTree>
    <p:extLst>
      <p:ext uri="{BB962C8B-B14F-4D97-AF65-F5344CB8AC3E}">
        <p14:creationId xmlns:p14="http://schemas.microsoft.com/office/powerpoint/2010/main" val="173795358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6961"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Ist-Soll-Vergleich</a:t>
            </a:r>
            <a:endParaRPr lang="de-DE" dirty="0"/>
          </a:p>
        </p:txBody>
      </p:sp>
      <p:sp>
        <p:nvSpPr>
          <p:cNvPr id="3" name="Inhaltsplatzhalter 2"/>
          <p:cNvSpPr>
            <a:spLocks noGrp="1"/>
          </p:cNvSpPr>
          <p:nvPr>
            <p:ph idx="1"/>
          </p:nvPr>
        </p:nvSpPr>
        <p:spPr/>
        <p:txBody>
          <a:bodyPr/>
          <a:lstStyle/>
          <a:p>
            <a:endParaRPr lang="de-DE"/>
          </a:p>
        </p:txBody>
      </p:sp>
      <p:pic>
        <p:nvPicPr>
          <p:cNvPr id="4" name="Grafik 3"/>
          <p:cNvPicPr/>
          <p:nvPr/>
        </p:nvPicPr>
        <p:blipFill rotWithShape="1">
          <a:blip r:embed="rId2"/>
          <a:srcRect t="12660" r="2135" b="30686"/>
          <a:stretch/>
        </p:blipFill>
        <p:spPr bwMode="auto">
          <a:xfrm>
            <a:off x="391886" y="1841500"/>
            <a:ext cx="11573691" cy="4284980"/>
          </a:xfrm>
          <a:prstGeom prst="rect">
            <a:avLst/>
          </a:prstGeom>
          <a:ln>
            <a:solidFill>
              <a:schemeClr val="accent1"/>
            </a:solid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7961315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a:xfrm>
            <a:off x="287382" y="1002578"/>
            <a:ext cx="2991395" cy="3948245"/>
          </a:xfrm>
        </p:spPr>
        <p:txBody>
          <a:bodyPr>
            <a:normAutofit/>
          </a:bodyPr>
          <a:lstStyle/>
          <a:p>
            <a:r>
              <a:rPr lang="de-DE" dirty="0" smtClean="0"/>
              <a:t>Stakeholder-analyse – interessierte Parteien</a:t>
            </a:r>
            <a:endParaRPr lang="de-DE" dirty="0"/>
          </a:p>
        </p:txBody>
      </p:sp>
      <p:sp>
        <p:nvSpPr>
          <p:cNvPr id="3" name="Inhaltsplatzhalter 2"/>
          <p:cNvSpPr>
            <a:spLocks noGrp="1"/>
          </p:cNvSpPr>
          <p:nvPr>
            <p:ph idx="1"/>
          </p:nvPr>
        </p:nvSpPr>
        <p:spPr/>
        <p:txBody>
          <a:bodyPr/>
          <a:lstStyle/>
          <a:p>
            <a:endParaRPr lang="de-DE"/>
          </a:p>
        </p:txBody>
      </p:sp>
      <p:pic>
        <p:nvPicPr>
          <p:cNvPr id="4" name="Grafik 3"/>
          <p:cNvPicPr>
            <a:picLocks noChangeAspect="1"/>
          </p:cNvPicPr>
          <p:nvPr/>
        </p:nvPicPr>
        <p:blipFill rotWithShape="1">
          <a:blip r:embed="rId4"/>
          <a:srcRect t="14341"/>
          <a:stretch/>
        </p:blipFill>
        <p:spPr>
          <a:xfrm>
            <a:off x="2932000" y="750724"/>
            <a:ext cx="9189736" cy="5441070"/>
          </a:xfrm>
          <a:prstGeom prst="rect">
            <a:avLst/>
          </a:prstGeom>
        </p:spPr>
      </p:pic>
      <p:pic>
        <p:nvPicPr>
          <p:cNvPr id="5"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2027155" y="4012475"/>
            <a:ext cx="609600" cy="609600"/>
          </a:xfrm>
          <a:prstGeom prst="rect">
            <a:avLst/>
          </a:prstGeom>
        </p:spPr>
      </p:pic>
    </p:spTree>
    <p:extLst>
      <p:ext uri="{BB962C8B-B14F-4D97-AF65-F5344CB8AC3E}">
        <p14:creationId xmlns:p14="http://schemas.microsoft.com/office/powerpoint/2010/main" val="259107113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657" fill="hold"/>
                                        <p:tgtEl>
                                          <p:spTgt spid="5"/>
                                        </p:tgtEl>
                                      </p:cBhvr>
                                    </p:cmd>
                                  </p:childTnLst>
                                </p:cTn>
                              </p:par>
                            </p:childTnLst>
                          </p:cTn>
                        </p:par>
                      </p:childTnLst>
                    </p:cTn>
                  </p:par>
                </p:childTnLst>
              </p:cTn>
              <p:nextCondLst>
                <p:cond evt="onClick" delay="0">
                  <p:tgtEl>
                    <p:spTgt spid="5"/>
                  </p:tgtEl>
                </p:cond>
              </p:nextCondLst>
            </p:seq>
            <p:audio>
              <p:cMediaNode vol="80000">
                <p:cTn id="7" fill="hold" display="0">
                  <p:stCondLst>
                    <p:cond delay="indefinite"/>
                  </p:stCondLst>
                  <p:endCondLst>
                    <p:cond evt="onStopAudio" delay="0">
                      <p:tgtEl>
                        <p:sldTgt/>
                      </p:tgtEl>
                    </p:cond>
                  </p:endCondLst>
                </p:cTn>
                <p:tgtEl>
                  <p:spTgt spid="5"/>
                </p:tgtEl>
              </p:cMediaNode>
            </p:audio>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lstStyle/>
          <a:p>
            <a:endParaRPr lang="de-DE"/>
          </a:p>
        </p:txBody>
      </p:sp>
      <p:pic>
        <p:nvPicPr>
          <p:cNvPr id="5" name="Grafik 4"/>
          <p:cNvPicPr/>
          <p:nvPr/>
        </p:nvPicPr>
        <p:blipFill rotWithShape="1">
          <a:blip r:embed="rId2"/>
          <a:srcRect l="19085" t="34655" r="22465" b="21986"/>
          <a:stretch/>
        </p:blipFill>
        <p:spPr bwMode="auto">
          <a:xfrm>
            <a:off x="2860766" y="744582"/>
            <a:ext cx="9331234" cy="4349931"/>
          </a:xfrm>
          <a:prstGeom prst="rect">
            <a:avLst/>
          </a:prstGeom>
          <a:ln>
            <a:noFill/>
          </a:ln>
          <a:extLst>
            <a:ext uri="{53640926-AAD7-44D8-BBD7-CCE9431645EC}">
              <a14:shadowObscured xmlns:a14="http://schemas.microsoft.com/office/drawing/2010/main"/>
            </a:ext>
          </a:extLst>
        </p:spPr>
      </p:pic>
      <p:sp>
        <p:nvSpPr>
          <p:cNvPr id="4" name="Titel 3"/>
          <p:cNvSpPr>
            <a:spLocks noGrp="1"/>
          </p:cNvSpPr>
          <p:nvPr>
            <p:ph type="title"/>
          </p:nvPr>
        </p:nvSpPr>
        <p:spPr/>
        <p:txBody>
          <a:bodyPr/>
          <a:lstStyle/>
          <a:p>
            <a:endParaRPr lang="de-DE" dirty="0"/>
          </a:p>
        </p:txBody>
      </p:sp>
    </p:spTree>
    <p:extLst>
      <p:ext uri="{BB962C8B-B14F-4D97-AF65-F5344CB8AC3E}">
        <p14:creationId xmlns:p14="http://schemas.microsoft.com/office/powerpoint/2010/main" val="78654104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a:t>Umstellung DIN EN ISO auf Version 2015</a:t>
            </a:r>
            <a:br>
              <a:rPr lang="de-DE" dirty="0"/>
            </a:br>
            <a:r>
              <a:rPr lang="de-DE" dirty="0"/>
              <a:t>am UKR</a:t>
            </a:r>
          </a:p>
        </p:txBody>
      </p:sp>
      <p:sp>
        <p:nvSpPr>
          <p:cNvPr id="3" name="Inhaltsplatzhalter 2"/>
          <p:cNvSpPr>
            <a:spLocks noGrp="1"/>
          </p:cNvSpPr>
          <p:nvPr>
            <p:ph idx="1"/>
          </p:nvPr>
        </p:nvSpPr>
        <p:spPr/>
        <p:txBody>
          <a:bodyPr>
            <a:normAutofit/>
          </a:bodyPr>
          <a:lstStyle/>
          <a:p>
            <a:pPr marL="0" indent="0">
              <a:buNone/>
            </a:pPr>
            <a:r>
              <a:rPr lang="de-DE" u="sng" dirty="0"/>
              <a:t>5</a:t>
            </a:r>
            <a:r>
              <a:rPr lang="de-DE" u="sng" dirty="0" smtClean="0"/>
              <a:t>. </a:t>
            </a:r>
            <a:r>
              <a:rPr lang="de-DE" u="sng" dirty="0"/>
              <a:t>Evaluation/Perspektiven </a:t>
            </a:r>
          </a:p>
          <a:p>
            <a:r>
              <a:rPr lang="de-DE" dirty="0" smtClean="0">
                <a:sym typeface="Wingdings" panose="05000000000000000000" pitchFamily="2" charset="2"/>
              </a:rPr>
              <a:t> </a:t>
            </a:r>
            <a:r>
              <a:rPr lang="de-DE" dirty="0" smtClean="0"/>
              <a:t>Evaluation über </a:t>
            </a:r>
            <a:r>
              <a:rPr lang="de-DE" dirty="0"/>
              <a:t>Rückmeldungen innerhalb der Projektgruppe, der wöchentlichen </a:t>
            </a:r>
            <a:r>
              <a:rPr lang="de-DE" dirty="0" err="1"/>
              <a:t>Qualitätsmanagementstreffen</a:t>
            </a:r>
            <a:r>
              <a:rPr lang="de-DE" dirty="0"/>
              <a:t> und der Lenkungsgremiumstreffens sowie insbesondere im Rahmen von internen Audits</a:t>
            </a:r>
            <a:r>
              <a:rPr lang="de-DE" dirty="0" smtClean="0"/>
              <a:t>.</a:t>
            </a:r>
            <a:endParaRPr lang="de-DE" dirty="0"/>
          </a:p>
          <a:p>
            <a:r>
              <a:rPr lang="de-DE" dirty="0" smtClean="0">
                <a:sym typeface="Wingdings" panose="05000000000000000000" pitchFamily="2" charset="2"/>
              </a:rPr>
              <a:t> </a:t>
            </a:r>
            <a:r>
              <a:rPr lang="de-DE" dirty="0" smtClean="0"/>
              <a:t>Interne </a:t>
            </a:r>
            <a:r>
              <a:rPr lang="de-DE" dirty="0"/>
              <a:t>Audits in </a:t>
            </a:r>
            <a:r>
              <a:rPr lang="de-DE" dirty="0" smtClean="0"/>
              <a:t>einzelnen </a:t>
            </a:r>
            <a:r>
              <a:rPr lang="de-DE" dirty="0"/>
              <a:t>Abteilungen </a:t>
            </a:r>
            <a:r>
              <a:rPr lang="de-DE" dirty="0" smtClean="0"/>
              <a:t>nach festgelegten Auditplan (Abteilungen erhielten sofort </a:t>
            </a:r>
            <a:r>
              <a:rPr lang="de-DE" dirty="0"/>
              <a:t>im Anschluss </a:t>
            </a:r>
            <a:r>
              <a:rPr lang="de-DE" dirty="0" smtClean="0"/>
              <a:t>an Audit mündliche und zeitnah schriftliche Auditbewertung) </a:t>
            </a:r>
            <a:r>
              <a:rPr lang="de-DE" dirty="0" smtClean="0">
                <a:sym typeface="Wingdings" panose="05000000000000000000" pitchFamily="2" charset="2"/>
              </a:rPr>
              <a:t> Durchführung der </a:t>
            </a:r>
            <a:r>
              <a:rPr lang="de-DE" dirty="0" smtClean="0"/>
              <a:t>internen Audits durch zentrales QM </a:t>
            </a:r>
          </a:p>
          <a:p>
            <a:r>
              <a:rPr lang="de-DE" dirty="0" smtClean="0">
                <a:sym typeface="Wingdings" panose="05000000000000000000" pitchFamily="2" charset="2"/>
              </a:rPr>
              <a:t> Externes Audit Oktober 2017 </a:t>
            </a:r>
            <a:r>
              <a:rPr lang="de-DE" dirty="0" smtClean="0"/>
              <a:t> </a:t>
            </a:r>
            <a:endParaRPr lang="de-DE" dirty="0"/>
          </a:p>
        </p:txBody>
      </p:sp>
    </p:spTree>
    <p:extLst>
      <p:ext uri="{BB962C8B-B14F-4D97-AF65-F5344CB8AC3E}">
        <p14:creationId xmlns:p14="http://schemas.microsoft.com/office/powerpoint/2010/main" val="2019523376"/>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Teil der ISO: Management-bewertung</a:t>
            </a:r>
            <a:endParaRPr lang="de-DE" dirty="0"/>
          </a:p>
        </p:txBody>
      </p:sp>
      <p:sp>
        <p:nvSpPr>
          <p:cNvPr id="3" name="Inhaltsplatzhalter 2"/>
          <p:cNvSpPr>
            <a:spLocks noGrp="1"/>
          </p:cNvSpPr>
          <p:nvPr>
            <p:ph idx="1"/>
          </p:nvPr>
        </p:nvSpPr>
        <p:spPr/>
        <p:txBody>
          <a:bodyPr>
            <a:normAutofit/>
          </a:bodyPr>
          <a:lstStyle/>
          <a:p>
            <a:pPr marL="0" indent="0">
              <a:buNone/>
            </a:pPr>
            <a:endParaRPr lang="de-DE" dirty="0"/>
          </a:p>
          <a:p>
            <a:pPr marL="0" indent="0">
              <a:buNone/>
            </a:pPr>
            <a:r>
              <a:rPr lang="de-DE" dirty="0"/>
              <a:t>DIN EN ISO 9001:2015, S. </a:t>
            </a:r>
            <a:r>
              <a:rPr lang="de-DE" dirty="0" smtClean="0"/>
              <a:t>46: </a:t>
            </a:r>
          </a:p>
          <a:p>
            <a:pPr marL="0" indent="0">
              <a:buNone/>
            </a:pPr>
            <a:r>
              <a:rPr lang="de-DE" dirty="0" smtClean="0">
                <a:sym typeface="Wingdings" panose="05000000000000000000" pitchFamily="2" charset="2"/>
              </a:rPr>
              <a:t> </a:t>
            </a:r>
            <a:r>
              <a:rPr lang="de-DE" dirty="0" smtClean="0"/>
              <a:t>Die </a:t>
            </a:r>
            <a:r>
              <a:rPr lang="de-DE" dirty="0"/>
              <a:t>oberste Leitung muss in geplanten Abständen das </a:t>
            </a:r>
            <a:r>
              <a:rPr lang="de-DE" b="1" dirty="0"/>
              <a:t>Qualitätsmanagementsystem der Organisation bewerten </a:t>
            </a:r>
            <a:r>
              <a:rPr lang="de-DE" dirty="0"/>
              <a:t>und einen </a:t>
            </a:r>
            <a:r>
              <a:rPr lang="de-DE" b="1" dirty="0"/>
              <a:t>Nachweis</a:t>
            </a:r>
            <a:r>
              <a:rPr lang="de-DE" dirty="0"/>
              <a:t> darüber </a:t>
            </a:r>
            <a:r>
              <a:rPr lang="de-DE" dirty="0" smtClean="0"/>
              <a:t>führen</a:t>
            </a:r>
          </a:p>
          <a:p>
            <a:pPr marL="0" indent="0">
              <a:buNone/>
            </a:pPr>
            <a:r>
              <a:rPr lang="de-DE" dirty="0" smtClean="0">
                <a:sym typeface="Wingdings" panose="05000000000000000000" pitchFamily="2" charset="2"/>
              </a:rPr>
              <a:t> </a:t>
            </a:r>
            <a:r>
              <a:rPr lang="de-DE" dirty="0" smtClean="0"/>
              <a:t>Hierdurch </a:t>
            </a:r>
            <a:r>
              <a:rPr lang="de-DE" dirty="0"/>
              <a:t>soll die </a:t>
            </a:r>
            <a:r>
              <a:rPr lang="de-DE" b="1" dirty="0"/>
              <a:t>Eignung, Angemessenheit, Wirksamkeit einer Organisation </a:t>
            </a:r>
            <a:r>
              <a:rPr lang="de-DE" dirty="0"/>
              <a:t>überprüft werden. Bei Bedarf müssen die </a:t>
            </a:r>
            <a:r>
              <a:rPr lang="de-DE" b="1" dirty="0"/>
              <a:t>strategische Ausrichtungen </a:t>
            </a:r>
            <a:r>
              <a:rPr lang="de-DE" dirty="0"/>
              <a:t>angepasst werden.  </a:t>
            </a:r>
            <a:endParaRPr lang="de-DE" dirty="0" smtClean="0"/>
          </a:p>
          <a:p>
            <a:pPr marL="0" indent="0">
              <a:buNone/>
            </a:pPr>
            <a:r>
              <a:rPr lang="de-DE" dirty="0" smtClean="0"/>
              <a:t> </a:t>
            </a:r>
            <a:endParaRPr lang="de-DE" dirty="0"/>
          </a:p>
          <a:p>
            <a:endParaRPr lang="de-DE" dirty="0"/>
          </a:p>
        </p:txBody>
      </p:sp>
      <p:pic>
        <p:nvPicPr>
          <p:cNvPr id="4"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2407920" y="4378234"/>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47391086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55" fill="hold"/>
                                        <p:tgtEl>
                                          <p:spTgt spid="4"/>
                                        </p:tgtEl>
                                      </p:cBhvr>
                                    </p:cmd>
                                  </p:childTnLst>
                                </p:cTn>
                              </p:par>
                            </p:childTnLst>
                          </p:cTn>
                        </p:par>
                      </p:childTnLst>
                    </p:cTn>
                  </p:par>
                </p:childTnLst>
              </p:cTn>
              <p:nextCondLst>
                <p:cond evt="onClick" delay="0">
                  <p:tgtEl>
                    <p:spTgt spid="4"/>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Management-bewertung - Inhalt</a:t>
            </a:r>
            <a:endParaRPr lang="de-DE" dirty="0"/>
          </a:p>
        </p:txBody>
      </p:sp>
      <p:graphicFrame>
        <p:nvGraphicFramePr>
          <p:cNvPr id="4" name="Inhaltsplatzhalter 3"/>
          <p:cNvGraphicFramePr>
            <a:graphicFrameLocks noGrp="1"/>
          </p:cNvGraphicFramePr>
          <p:nvPr>
            <p:ph idx="1"/>
            <p:extLst>
              <p:ext uri="{D42A27DB-BD31-4B8C-83A1-F6EECF244321}">
                <p14:modId xmlns:p14="http://schemas.microsoft.com/office/powerpoint/2010/main" val="2583679209"/>
              </p:ext>
            </p:extLst>
          </p:nvPr>
        </p:nvGraphicFramePr>
        <p:xfrm>
          <a:off x="3774849" y="1032859"/>
          <a:ext cx="7838032" cy="478313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pic>
        <p:nvPicPr>
          <p:cNvPr id="3" name="Sound aufgezeichnet">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2081349" y="3934097"/>
            <a:ext cx="609600" cy="609600"/>
          </a:xfrm>
          <a:prstGeom prst="rect">
            <a:avLst/>
          </a:prstGeom>
        </p:spPr>
      </p:pic>
      <p:sp>
        <p:nvSpPr>
          <p:cNvPr id="5" name="Stern mit 5 Zacken 4"/>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379372635"/>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46814" fill="hold"/>
                                        <p:tgtEl>
                                          <p:spTgt spid="3"/>
                                        </p:tgtEl>
                                      </p:cBhvr>
                                    </p:cmd>
                                  </p:childTnLst>
                                </p:cTn>
                              </p:par>
                            </p:childTnLst>
                          </p:cTn>
                        </p:par>
                      </p:childTnLst>
                    </p:cTn>
                  </p:par>
                </p:childTnLst>
              </p:cTn>
              <p:nextCondLst>
                <p:cond evt="onClick" delay="0">
                  <p:tgtEl>
                    <p:spTgt spid="3"/>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4259131534"/>
              </p:ext>
            </p:extLst>
          </p:nvPr>
        </p:nvGraphicFramePr>
        <p:xfrm>
          <a:off x="3869268" y="1334976"/>
          <a:ext cx="8187749"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5121618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1894929548"/>
              </p:ext>
            </p:extLst>
          </p:nvPr>
        </p:nvGraphicFramePr>
        <p:xfrm>
          <a:off x="3869268" y="1334976"/>
          <a:ext cx="8161623"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351378270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356665752"/>
              </p:ext>
            </p:extLst>
          </p:nvPr>
        </p:nvGraphicFramePr>
        <p:xfrm>
          <a:off x="3869268" y="1334976"/>
          <a:ext cx="7765143"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2304308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dirty="0" smtClean="0"/>
              <a:t>Begriffe und Definitionen</a:t>
            </a:r>
            <a:endParaRPr lang="de-DE" dirty="0"/>
          </a:p>
        </p:txBody>
      </p:sp>
      <p:sp>
        <p:nvSpPr>
          <p:cNvPr id="3" name="Inhaltsplatzhalter 2"/>
          <p:cNvSpPr>
            <a:spLocks noGrp="1"/>
          </p:cNvSpPr>
          <p:nvPr>
            <p:ph idx="1"/>
          </p:nvPr>
        </p:nvSpPr>
        <p:spPr/>
        <p:txBody>
          <a:bodyPr/>
          <a:lstStyle/>
          <a:p>
            <a:r>
              <a:rPr lang="de-DE" b="1" dirty="0"/>
              <a:t>7 Grundsätze eines Qualitätsmanagementsystems</a:t>
            </a:r>
            <a:r>
              <a:rPr lang="de-DE" dirty="0"/>
              <a:t> (TÜV </a:t>
            </a:r>
            <a:r>
              <a:rPr lang="de-DE" dirty="0" smtClean="0"/>
              <a:t>SÜD):</a:t>
            </a:r>
            <a:endParaRPr lang="de-DE" dirty="0"/>
          </a:p>
          <a:p>
            <a:endParaRPr lang="de-DE" dirty="0"/>
          </a:p>
        </p:txBody>
      </p:sp>
      <p:graphicFrame>
        <p:nvGraphicFramePr>
          <p:cNvPr id="5" name="Diagramm 4"/>
          <p:cNvGraphicFramePr/>
          <p:nvPr>
            <p:extLst>
              <p:ext uri="{D42A27DB-BD31-4B8C-83A1-F6EECF244321}">
                <p14:modId xmlns:p14="http://schemas.microsoft.com/office/powerpoint/2010/main" val="1784683822"/>
              </p:ext>
            </p:extLst>
          </p:nvPr>
        </p:nvGraphicFramePr>
        <p:xfrm>
          <a:off x="3869268" y="1334976"/>
          <a:ext cx="8157029" cy="41789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Stern mit 5 Zacken 5"/>
          <p:cNvSpPr/>
          <p:nvPr/>
        </p:nvSpPr>
        <p:spPr>
          <a:xfrm>
            <a:off x="11066417" y="248195"/>
            <a:ext cx="535577" cy="483325"/>
          </a:xfrm>
          <a:prstGeom prst="star5">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de-DE"/>
          </a:p>
        </p:txBody>
      </p:sp>
    </p:spTree>
    <p:extLst>
      <p:ext uri="{BB962C8B-B14F-4D97-AF65-F5344CB8AC3E}">
        <p14:creationId xmlns:p14="http://schemas.microsoft.com/office/powerpoint/2010/main" val="727779006"/>
      </p:ext>
    </p:extLst>
  </p:cSld>
  <p:clrMapOvr>
    <a:masterClrMapping/>
  </p:clrMapOvr>
</p:sld>
</file>

<file path=ppt/theme/theme1.xml><?xml version="1.0" encoding="utf-8"?>
<a:theme xmlns:a="http://schemas.openxmlformats.org/drawingml/2006/main" name="Rahmen">
  <a:themeElements>
    <a:clrScheme name="Rahmen">
      <a:dk1>
        <a:srgbClr val="000000"/>
      </a:dk1>
      <a:lt1>
        <a:srgbClr val="FFFFFF"/>
      </a:lt1>
      <a:dk2>
        <a:srgbClr val="545454"/>
      </a:dk2>
      <a:lt2>
        <a:srgbClr val="BFBFBF"/>
      </a:lt2>
      <a:accent1>
        <a:srgbClr val="40BAD2"/>
      </a:accent1>
      <a:accent2>
        <a:srgbClr val="FAB900"/>
      </a:accent2>
      <a:accent3>
        <a:srgbClr val="90BB23"/>
      </a:accent3>
      <a:accent4>
        <a:srgbClr val="EE7008"/>
      </a:accent4>
      <a:accent5>
        <a:srgbClr val="1AB39F"/>
      </a:accent5>
      <a:accent6>
        <a:srgbClr val="D5393D"/>
      </a:accent6>
      <a:hlink>
        <a:srgbClr val="90BB23"/>
      </a:hlink>
      <a:folHlink>
        <a:srgbClr val="EE7008"/>
      </a:folHlink>
    </a:clrScheme>
    <a:fontScheme name="Rahmen">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Rahmen">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629A0216-3BBD-45C0-B63F-2683BEA18F60}"/>
    </a:ext>
  </a:extLst>
</a:theme>
</file>

<file path=docProps/app.xml><?xml version="1.0" encoding="utf-8"?>
<Properties xmlns="http://schemas.openxmlformats.org/officeDocument/2006/extended-properties" xmlns:vt="http://schemas.openxmlformats.org/officeDocument/2006/docPropsVTypes">
  <Template>TM03457475[[fn=Rahmen]]</Template>
  <TotalTime>0</TotalTime>
  <Words>2750</Words>
  <Application>Microsoft Office PowerPoint</Application>
  <PresentationFormat>Breitbild</PresentationFormat>
  <Paragraphs>350</Paragraphs>
  <Slides>57</Slides>
  <Notes>0</Notes>
  <HiddenSlides>0</HiddenSlides>
  <MMClips>23</MMClips>
  <ScaleCrop>false</ScaleCrop>
  <HeadingPairs>
    <vt:vector size="6" baseType="variant">
      <vt:variant>
        <vt:lpstr>Verwendete Schriftarten</vt:lpstr>
      </vt:variant>
      <vt:variant>
        <vt:i4>9</vt:i4>
      </vt:variant>
      <vt:variant>
        <vt:lpstr>Design</vt:lpstr>
      </vt:variant>
      <vt:variant>
        <vt:i4>1</vt:i4>
      </vt:variant>
      <vt:variant>
        <vt:lpstr>Folientitel</vt:lpstr>
      </vt:variant>
      <vt:variant>
        <vt:i4>57</vt:i4>
      </vt:variant>
    </vt:vector>
  </HeadingPairs>
  <TitlesOfParts>
    <vt:vector size="67" baseType="lpstr">
      <vt:lpstr>Arial</vt:lpstr>
      <vt:lpstr>Calibri</vt:lpstr>
      <vt:lpstr>Calibri Light</vt:lpstr>
      <vt:lpstr>Corbel</vt:lpstr>
      <vt:lpstr>Franklin Gothic Book</vt:lpstr>
      <vt:lpstr>Symbol</vt:lpstr>
      <vt:lpstr>Times New Roman</vt:lpstr>
      <vt:lpstr>Wingdings</vt:lpstr>
      <vt:lpstr>Wingdings 2</vt:lpstr>
      <vt:lpstr>Rahmen</vt:lpstr>
      <vt:lpstr>QM-Systeme Teil 1</vt:lpstr>
      <vt:lpstr>Begriffe und Definitionen</vt:lpstr>
      <vt:lpstr>Begriffe und Definitionen</vt:lpstr>
      <vt:lpstr>Begriffe und Definitionen</vt:lpstr>
      <vt:lpstr>Begriffe und Definitionen</vt:lpstr>
      <vt:lpstr>Begriffe und Definitionen</vt:lpstr>
      <vt:lpstr>Begriffe und Definitionen</vt:lpstr>
      <vt:lpstr>Begriffe und Definitionen</vt:lpstr>
      <vt:lpstr>Begriffe und Definitionen</vt:lpstr>
      <vt:lpstr>Begriffe und Definitionen</vt:lpstr>
      <vt:lpstr>QM-Systeme</vt:lpstr>
      <vt:lpstr>QM-Systeme</vt:lpstr>
      <vt:lpstr>Zertifizierung und Akkreditierung</vt:lpstr>
      <vt:lpstr>Zertifizierung und Akkreditierung</vt:lpstr>
      <vt:lpstr>Zertifizierung und Akkreditierung</vt:lpstr>
      <vt:lpstr>DIN EN ISO</vt:lpstr>
      <vt:lpstr>DIN EN ISO </vt:lpstr>
      <vt:lpstr>DIN EN ISO</vt:lpstr>
      <vt:lpstr>Normen (nach DIN)</vt:lpstr>
      <vt:lpstr>Normen (nach DIN)</vt:lpstr>
      <vt:lpstr>Ziele von Normen</vt:lpstr>
      <vt:lpstr>Bedeutung von Normen</vt:lpstr>
      <vt:lpstr>Normen</vt:lpstr>
      <vt:lpstr>Geschichte der DIN-Normen</vt:lpstr>
      <vt:lpstr>Wieso Normen im QM</vt:lpstr>
      <vt:lpstr>Normenreihe ISO 9000 ff.</vt:lpstr>
      <vt:lpstr>PowerPoint-Präsentation</vt:lpstr>
      <vt:lpstr>Kernelemente der DIN EN ISO 9001:2015</vt:lpstr>
      <vt:lpstr>Kernelemente der DIN EN ISO 9001:2015</vt:lpstr>
      <vt:lpstr>Kernelemente der DIN EN ISO 9001:2015</vt:lpstr>
      <vt:lpstr>Kernelemente der DIN EN ISO 9001:2015</vt:lpstr>
      <vt:lpstr>Kernelemente der DIN EN ISO 9001:2015</vt:lpstr>
      <vt:lpstr>Kernelemente der DIN EN ISO 9001:2015</vt:lpstr>
      <vt:lpstr>Kernelemente der DIN EN ISO 9001:2015</vt:lpstr>
      <vt:lpstr>Prozess-reifegrad</vt:lpstr>
      <vt:lpstr>PowerPoint-Präsentation</vt:lpstr>
      <vt:lpstr>PowerPoint-Präsentation</vt:lpstr>
      <vt:lpstr>Struktur und Aufbau der DIN EN ISO 9001:2015 </vt:lpstr>
      <vt:lpstr>Struktur und Aufbau der DIN EN ISO 9001:2015 </vt:lpstr>
      <vt:lpstr>Struktur und Aufbau der DIN EN ISO 9001:2015 </vt:lpstr>
      <vt:lpstr>Projektvorstellung:  Umstellung DIN EN ISO 9001.2015 am UKR</vt:lpstr>
      <vt:lpstr>Umstellung DIN EN ISO auf Version 2015 am UKR</vt:lpstr>
      <vt:lpstr>PowerPoint-Präsentation</vt:lpstr>
      <vt:lpstr>Umstellung DIN EN ISO auf Version 2015 am UKR</vt:lpstr>
      <vt:lpstr>PowerPoint-Präsentation</vt:lpstr>
      <vt:lpstr>Umstellung DIN EN ISO auf Version 2015 am UKR</vt:lpstr>
      <vt:lpstr>PowerPoint-Präsentation</vt:lpstr>
      <vt:lpstr>Umstellung DIN EN ISO auf Version 2015 am UKR</vt:lpstr>
      <vt:lpstr>Umstellung DIN EN ISO auf Version 2015 am UKR</vt:lpstr>
      <vt:lpstr>Umstellung DIN EN ISO auf Version 2015 am UKR</vt:lpstr>
      <vt:lpstr>Ist-Soll-Vergleich</vt:lpstr>
      <vt:lpstr>Ist-Soll-Vergleich</vt:lpstr>
      <vt:lpstr>Stakeholder-analyse – interessierte Parteien</vt:lpstr>
      <vt:lpstr>PowerPoint-Präsentation</vt:lpstr>
      <vt:lpstr>Umstellung DIN EN ISO auf Version 2015 am UKR</vt:lpstr>
      <vt:lpstr>Teil der ISO: Management-bewertung</vt:lpstr>
      <vt:lpstr>Management-bewertung - Inhalt</vt:lpstr>
    </vt:vector>
  </TitlesOfParts>
  <Company>Uniklinikum Regensburg</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QM-Systeme</dc:title>
  <dc:creator>Julia Maurer</dc:creator>
  <cp:lastModifiedBy>user</cp:lastModifiedBy>
  <cp:revision>73</cp:revision>
  <dcterms:created xsi:type="dcterms:W3CDTF">2019-03-28T14:29:04Z</dcterms:created>
  <dcterms:modified xsi:type="dcterms:W3CDTF">2022-03-14T10:08:02Z</dcterms:modified>
</cp:coreProperties>
</file>

<file path=docProps/thumbnail.jpeg>
</file>